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857" autoAdjust="0"/>
  </p:normalViewPr>
  <p:slideViewPr>
    <p:cSldViewPr>
      <p:cViewPr varScale="1">
        <p:scale>
          <a:sx n="154" d="100"/>
          <a:sy n="154" d="100"/>
        </p:scale>
        <p:origin x="4590" y="17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A00A0FF4-B05C-4C80-880D-1138E92DB6D9}" type="datetimeFigureOut">
              <a:rPr lang="en-AU" smtClean="0"/>
              <a:t>18/02/2020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E0D0A2-D358-4D0B-9C88-C0D667F1F0E5}" type="slidenum">
              <a:rPr lang="en-AU" smtClean="0"/>
              <a:t>‹#›</a:t>
            </a:fld>
            <a:endParaRPr lang="en-AU"/>
          </a:p>
        </p:txBody>
      </p:sp>
    </p:spTree>
    <p:extLst>
      <p:ext uri="{BB962C8B-B14F-4D97-AF65-F5344CB8AC3E}">
        <p14:creationId xmlns:p14="http://schemas.microsoft.com/office/powerpoint/2010/main" val="3960275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00A0FF4-B05C-4C80-880D-1138E92DB6D9}" type="datetimeFigureOut">
              <a:rPr lang="en-AU" smtClean="0"/>
              <a:t>18/02/2020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E0D0A2-D358-4D0B-9C88-C0D667F1F0E5}" type="slidenum">
              <a:rPr lang="en-AU" smtClean="0"/>
              <a:t>‹#›</a:t>
            </a:fld>
            <a:endParaRPr lang="en-AU"/>
          </a:p>
        </p:txBody>
      </p:sp>
    </p:spTree>
    <p:extLst>
      <p:ext uri="{BB962C8B-B14F-4D97-AF65-F5344CB8AC3E}">
        <p14:creationId xmlns:p14="http://schemas.microsoft.com/office/powerpoint/2010/main" val="3124076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00A0FF4-B05C-4C80-880D-1138E92DB6D9}" type="datetimeFigureOut">
              <a:rPr lang="en-AU" smtClean="0"/>
              <a:t>18/02/2020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E0D0A2-D358-4D0B-9C88-C0D667F1F0E5}" type="slidenum">
              <a:rPr lang="en-AU" smtClean="0"/>
              <a:t>‹#›</a:t>
            </a:fld>
            <a:endParaRPr lang="en-AU"/>
          </a:p>
        </p:txBody>
      </p:sp>
    </p:spTree>
    <p:extLst>
      <p:ext uri="{BB962C8B-B14F-4D97-AF65-F5344CB8AC3E}">
        <p14:creationId xmlns:p14="http://schemas.microsoft.com/office/powerpoint/2010/main" val="1896898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00A0FF4-B05C-4C80-880D-1138E92DB6D9}" type="datetimeFigureOut">
              <a:rPr lang="en-AU" smtClean="0"/>
              <a:t>18/02/2020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E0D0A2-D358-4D0B-9C88-C0D667F1F0E5}" type="slidenum">
              <a:rPr lang="en-AU" smtClean="0"/>
              <a:t>‹#›</a:t>
            </a:fld>
            <a:endParaRPr lang="en-AU"/>
          </a:p>
        </p:txBody>
      </p:sp>
    </p:spTree>
    <p:extLst>
      <p:ext uri="{BB962C8B-B14F-4D97-AF65-F5344CB8AC3E}">
        <p14:creationId xmlns:p14="http://schemas.microsoft.com/office/powerpoint/2010/main" val="217955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0A0FF4-B05C-4C80-880D-1138E92DB6D9}" type="datetimeFigureOut">
              <a:rPr lang="en-AU" smtClean="0"/>
              <a:t>18/02/2020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E7E0D0A2-D358-4D0B-9C88-C0D667F1F0E5}" type="slidenum">
              <a:rPr lang="en-AU" smtClean="0"/>
              <a:t>‹#›</a:t>
            </a:fld>
            <a:endParaRPr lang="en-AU"/>
          </a:p>
        </p:txBody>
      </p:sp>
    </p:spTree>
    <p:extLst>
      <p:ext uri="{BB962C8B-B14F-4D97-AF65-F5344CB8AC3E}">
        <p14:creationId xmlns:p14="http://schemas.microsoft.com/office/powerpoint/2010/main" val="1798513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A00A0FF4-B05C-4C80-880D-1138E92DB6D9}" type="datetimeFigureOut">
              <a:rPr lang="en-AU" smtClean="0"/>
              <a:t>18/02/2020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7E0D0A2-D358-4D0B-9C88-C0D667F1F0E5}" type="slidenum">
              <a:rPr lang="en-AU" smtClean="0"/>
              <a:t>‹#›</a:t>
            </a:fld>
            <a:endParaRPr lang="en-AU"/>
          </a:p>
        </p:txBody>
      </p:sp>
    </p:spTree>
    <p:extLst>
      <p:ext uri="{BB962C8B-B14F-4D97-AF65-F5344CB8AC3E}">
        <p14:creationId xmlns:p14="http://schemas.microsoft.com/office/powerpoint/2010/main" val="524930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A00A0FF4-B05C-4C80-880D-1138E92DB6D9}" type="datetimeFigureOut">
              <a:rPr lang="en-AU" smtClean="0"/>
              <a:t>18/02/2020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E7E0D0A2-D358-4D0B-9C88-C0D667F1F0E5}" type="slidenum">
              <a:rPr lang="en-AU" smtClean="0"/>
              <a:t>‹#›</a:t>
            </a:fld>
            <a:endParaRPr lang="en-AU"/>
          </a:p>
        </p:txBody>
      </p:sp>
    </p:spTree>
    <p:extLst>
      <p:ext uri="{BB962C8B-B14F-4D97-AF65-F5344CB8AC3E}">
        <p14:creationId xmlns:p14="http://schemas.microsoft.com/office/powerpoint/2010/main" val="3335449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A00A0FF4-B05C-4C80-880D-1138E92DB6D9}" type="datetimeFigureOut">
              <a:rPr lang="en-AU" smtClean="0"/>
              <a:t>18/02/2020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E7E0D0A2-D358-4D0B-9C88-C0D667F1F0E5}" type="slidenum">
              <a:rPr lang="en-AU" smtClean="0"/>
              <a:t>‹#›</a:t>
            </a:fld>
            <a:endParaRPr lang="en-AU"/>
          </a:p>
        </p:txBody>
      </p:sp>
    </p:spTree>
    <p:extLst>
      <p:ext uri="{BB962C8B-B14F-4D97-AF65-F5344CB8AC3E}">
        <p14:creationId xmlns:p14="http://schemas.microsoft.com/office/powerpoint/2010/main" val="3296844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0A0FF4-B05C-4C80-880D-1138E92DB6D9}" type="datetimeFigureOut">
              <a:rPr lang="en-AU" smtClean="0"/>
              <a:t>18/02/2020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E7E0D0A2-D358-4D0B-9C88-C0D667F1F0E5}" type="slidenum">
              <a:rPr lang="en-AU" smtClean="0"/>
              <a:t>‹#›</a:t>
            </a:fld>
            <a:endParaRPr lang="en-AU"/>
          </a:p>
        </p:txBody>
      </p:sp>
    </p:spTree>
    <p:extLst>
      <p:ext uri="{BB962C8B-B14F-4D97-AF65-F5344CB8AC3E}">
        <p14:creationId xmlns:p14="http://schemas.microsoft.com/office/powerpoint/2010/main" val="4042227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0A0FF4-B05C-4C80-880D-1138E92DB6D9}" type="datetimeFigureOut">
              <a:rPr lang="en-AU" smtClean="0"/>
              <a:t>18/02/2020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7E0D0A2-D358-4D0B-9C88-C0D667F1F0E5}" type="slidenum">
              <a:rPr lang="en-AU" smtClean="0"/>
              <a:t>‹#›</a:t>
            </a:fld>
            <a:endParaRPr lang="en-AU"/>
          </a:p>
        </p:txBody>
      </p:sp>
    </p:spTree>
    <p:extLst>
      <p:ext uri="{BB962C8B-B14F-4D97-AF65-F5344CB8AC3E}">
        <p14:creationId xmlns:p14="http://schemas.microsoft.com/office/powerpoint/2010/main" val="3584262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0A0FF4-B05C-4C80-880D-1138E92DB6D9}" type="datetimeFigureOut">
              <a:rPr lang="en-AU" smtClean="0"/>
              <a:t>18/02/2020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E7E0D0A2-D358-4D0B-9C88-C0D667F1F0E5}" type="slidenum">
              <a:rPr lang="en-AU" smtClean="0"/>
              <a:t>‹#›</a:t>
            </a:fld>
            <a:endParaRPr lang="en-AU"/>
          </a:p>
        </p:txBody>
      </p:sp>
    </p:spTree>
    <p:extLst>
      <p:ext uri="{BB962C8B-B14F-4D97-AF65-F5344CB8AC3E}">
        <p14:creationId xmlns:p14="http://schemas.microsoft.com/office/powerpoint/2010/main" val="157650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0A0FF4-B05C-4C80-880D-1138E92DB6D9}" type="datetimeFigureOut">
              <a:rPr lang="en-AU" smtClean="0"/>
              <a:t>18/02/2020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E0D0A2-D358-4D0B-9C88-C0D667F1F0E5}" type="slidenum">
              <a:rPr lang="en-AU" smtClean="0"/>
              <a:t>‹#›</a:t>
            </a:fld>
            <a:endParaRPr lang="en-AU"/>
          </a:p>
        </p:txBody>
      </p:sp>
    </p:spTree>
    <p:extLst>
      <p:ext uri="{BB962C8B-B14F-4D97-AF65-F5344CB8AC3E}">
        <p14:creationId xmlns:p14="http://schemas.microsoft.com/office/powerpoint/2010/main" val="26746625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arryus.com.au/"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Box 13"/>
          <p:cNvSpPr txBox="1">
            <a:spLocks noChangeArrowheads="1"/>
          </p:cNvSpPr>
          <p:nvPr/>
        </p:nvSpPr>
        <p:spPr bwMode="auto">
          <a:xfrm>
            <a:off x="8022261" y="5589238"/>
            <a:ext cx="1014235" cy="1158401"/>
          </a:xfrm>
          <a:prstGeom prst="rect">
            <a:avLst/>
          </a:prstGeom>
          <a:noFill/>
          <a:ln w="19050" cap="rnd" algn="ctr">
            <a:solidFill>
              <a:srgbClr val="000000"/>
            </a:solidFill>
            <a:prstDash val="sysDash"/>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Arial" pitchFamily="34" charset="0"/>
              <a:cs typeface="Arial" pitchFamily="34" charset="0"/>
            </a:endParaRPr>
          </a:p>
        </p:txBody>
      </p:sp>
      <p:grpSp>
        <p:nvGrpSpPr>
          <p:cNvPr id="18" name="Group 15"/>
          <p:cNvGrpSpPr>
            <a:grpSpLocks/>
          </p:cNvGrpSpPr>
          <p:nvPr/>
        </p:nvGrpSpPr>
        <p:grpSpPr bwMode="auto">
          <a:xfrm>
            <a:off x="7909592" y="5589241"/>
            <a:ext cx="1126904" cy="1098944"/>
            <a:chOff x="108583575" y="109263750"/>
            <a:chExt cx="3218910" cy="1828800"/>
          </a:xfrm>
        </p:grpSpPr>
        <p:sp>
          <p:nvSpPr>
            <p:cNvPr id="20" name="Rectangle 17"/>
            <p:cNvSpPr>
              <a:spLocks noChangeArrowheads="1"/>
            </p:cNvSpPr>
            <p:nvPr/>
          </p:nvSpPr>
          <p:spPr bwMode="auto">
            <a:xfrm>
              <a:off x="108938032" y="109293149"/>
              <a:ext cx="2845943" cy="1735457"/>
            </a:xfrm>
            <a:prstGeom prst="rect">
              <a:avLst/>
            </a:prstGeom>
            <a:solidFill>
              <a:srgbClr val="FFFFFF"/>
            </a:solidFill>
            <a:ln w="50800" algn="in">
              <a:solidFill>
                <a:srgbClr val="FFFFFF"/>
              </a:solidFill>
              <a:miter lim="800000"/>
              <a:headEnd/>
              <a:tailEnd/>
            </a:ln>
            <a:effectLst/>
            <a:extLst>
              <a:ext uri="{AF507438-7753-43E0-B8FC-AC1667EBCBE1}">
                <a14:hiddenEffects xmlns:a14="http://schemas.microsoft.com/office/drawing/2010/main">
                  <a:effectLst>
                    <a:outerShdw dist="35921" dir="2700000" algn="ctr" rotWithShape="0">
                      <a:srgbClr val="FFC000"/>
                    </a:outerShdw>
                  </a:effectLst>
                </a14:hiddenEffects>
              </a:ext>
            </a:extLst>
          </p:spPr>
          <p:txBody>
            <a:bodyPr vert="horz" wrap="square" lIns="36576" tIns="36576" rIns="36576" bIns="36576" numCol="1" anchor="t" anchorCtr="0" compatLnSpc="1">
              <a:prstTxWarp prst="textNoShape">
                <a:avLst/>
              </a:prstTxWarp>
            </a:bodyPr>
            <a:lstStyle/>
            <a:p>
              <a:endParaRPr lang="en-AU"/>
            </a:p>
          </p:txBody>
        </p:sp>
        <p:sp>
          <p:nvSpPr>
            <p:cNvPr id="19" name="Rectangle 16" hidden="1"/>
            <p:cNvSpPr>
              <a:spLocks noChangeArrowheads="1"/>
            </p:cNvSpPr>
            <p:nvPr/>
          </p:nvSpPr>
          <p:spPr bwMode="auto">
            <a:xfrm>
              <a:off x="108583575" y="109263750"/>
              <a:ext cx="3200400" cy="182880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en-AU"/>
            </a:p>
          </p:txBody>
        </p:sp>
        <p:sp>
          <p:nvSpPr>
            <p:cNvPr id="21" name="Rectangle 18"/>
            <p:cNvSpPr>
              <a:spLocks noChangeArrowheads="1"/>
            </p:cNvSpPr>
            <p:nvPr/>
          </p:nvSpPr>
          <p:spPr bwMode="auto">
            <a:xfrm>
              <a:off x="109537905" y="109743075"/>
              <a:ext cx="1549190" cy="670189"/>
            </a:xfrm>
            <a:prstGeom prst="rect">
              <a:avLst/>
            </a:prstGeom>
            <a:solidFill>
              <a:srgbClr val="CCCCCC"/>
            </a:solidFill>
            <a:ln>
              <a:noFill/>
            </a:ln>
            <a:effectLst/>
            <a:extLs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C000"/>
                    </a:outerShdw>
                  </a:effectLst>
                </a14:hiddenEffects>
              </a:ext>
            </a:extLst>
          </p:spPr>
          <p:txBody>
            <a:bodyPr vert="horz" wrap="square" lIns="36576" tIns="36576" rIns="36576" bIns="36576" numCol="1" anchor="t" anchorCtr="0" compatLnSpc="1">
              <a:prstTxWarp prst="textNoShape">
                <a:avLst/>
              </a:prstTxWarp>
            </a:bodyPr>
            <a:lstStyle/>
            <a:p>
              <a:endParaRPr lang="en-AU"/>
            </a:p>
          </p:txBody>
        </p:sp>
        <p:sp>
          <p:nvSpPr>
            <p:cNvPr id="22" name="Text Box 19"/>
            <p:cNvSpPr txBox="1">
              <a:spLocks noChangeArrowheads="1"/>
            </p:cNvSpPr>
            <p:nvPr/>
          </p:nvSpPr>
          <p:spPr bwMode="auto">
            <a:xfrm>
              <a:off x="108903123" y="109383580"/>
              <a:ext cx="2845943" cy="27437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C000"/>
                    </a:outerShdw>
                  </a:effectLst>
                </a14:hiddenEffects>
              </a:ext>
            </a:extLst>
          </p:spPr>
          <p:txBody>
            <a:bodyPr vert="horz" wrap="square" lIns="36195" tIns="0" rIns="36195"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700" b="0" i="0" u="none" strike="noStrike" cap="none" normalizeH="0" baseline="0" dirty="0">
                  <a:ln>
                    <a:noFill/>
                  </a:ln>
                  <a:solidFill>
                    <a:srgbClr val="000000"/>
                  </a:solidFill>
                  <a:effectLst/>
                  <a:latin typeface="Rockwell" pitchFamily="18" charset="0"/>
                  <a:cs typeface="Arial" pitchFamily="34" charset="0"/>
                </a:rPr>
                <a:t>Dancing Competition</a:t>
              </a:r>
              <a:endParaRPr kumimoji="0" lang="en-US" altLang="en-US" sz="1050" b="0" i="0" u="none" strike="noStrike" cap="none" normalizeH="0" baseline="0" dirty="0">
                <a:ln>
                  <a:noFill/>
                </a:ln>
                <a:solidFill>
                  <a:schemeClr val="tx1"/>
                </a:solidFill>
                <a:effectLst/>
                <a:latin typeface="Arial" pitchFamily="34" charset="0"/>
                <a:cs typeface="Arial" pitchFamily="34" charset="0"/>
              </a:endParaRPr>
            </a:p>
          </p:txBody>
        </p:sp>
        <p:sp>
          <p:nvSpPr>
            <p:cNvPr id="23" name="Text Box 20"/>
            <p:cNvSpPr txBox="1">
              <a:spLocks noChangeArrowheads="1"/>
            </p:cNvSpPr>
            <p:nvPr/>
          </p:nvSpPr>
          <p:spPr bwMode="auto">
            <a:xfrm>
              <a:off x="108989570" y="110950647"/>
              <a:ext cx="1457034" cy="102551"/>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C000"/>
                    </a:outerShdw>
                  </a:effectLst>
                </a14:hiddenEffects>
              </a:ext>
            </a:extLst>
          </p:spPr>
          <p:txBody>
            <a:bodyPr vert="horz" wrap="square" lIns="36195" tIns="0" rIns="36195" bIns="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en-US" sz="400" b="0" i="0" u="none" strike="noStrike" cap="none" normalizeH="0" baseline="0" dirty="0">
                  <a:ln>
                    <a:noFill/>
                  </a:ln>
                  <a:solidFill>
                    <a:srgbClr val="000000"/>
                  </a:solidFill>
                  <a:effectLst/>
                  <a:latin typeface="Arial" pitchFamily="34" charset="0"/>
                  <a:cs typeface="Arial" pitchFamily="34" charset="0"/>
                </a:rPr>
                <a:t>Expiration Date:</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4" name="Text Box 21"/>
            <p:cNvSpPr txBox="1">
              <a:spLocks noChangeArrowheads="1"/>
            </p:cNvSpPr>
            <p:nvPr/>
          </p:nvSpPr>
          <p:spPr bwMode="auto">
            <a:xfrm>
              <a:off x="110446604" y="110950647"/>
              <a:ext cx="1130273" cy="102551"/>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C000"/>
                    </a:outerShdw>
                  </a:effectLst>
                </a14:hiddenEffects>
              </a:ext>
            </a:extLst>
          </p:spPr>
          <p:txBody>
            <a:bodyPr vert="horz" wrap="square" lIns="36195" tIns="0" rIns="36195"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400" b="0" i="0" u="none" strike="noStrike" cap="none" normalizeH="0" baseline="0" dirty="0">
                  <a:ln>
                    <a:noFill/>
                  </a:ln>
                  <a:solidFill>
                    <a:srgbClr val="000000"/>
                  </a:solidFill>
                  <a:effectLst/>
                  <a:latin typeface="Arial" pitchFamily="34" charset="0"/>
                  <a:cs typeface="Arial" pitchFamily="34" charset="0"/>
                </a:rPr>
                <a:t>DD/MM/YYYY</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5" name="Text Box 22"/>
            <p:cNvSpPr txBox="1">
              <a:spLocks noChangeArrowheads="1"/>
            </p:cNvSpPr>
            <p:nvPr/>
          </p:nvSpPr>
          <p:spPr bwMode="auto">
            <a:xfrm>
              <a:off x="108788300" y="110569470"/>
              <a:ext cx="3014185" cy="269874"/>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C000"/>
                    </a:outerShdw>
                  </a:effectLst>
                </a14:hiddenEffects>
              </a:ext>
            </a:extLst>
          </p:spPr>
          <p:txBody>
            <a:bodyPr vert="horz" wrap="square" lIns="36195" tIns="0" rIns="36195"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Rockwell" pitchFamily="18" charset="0"/>
                  <a:cs typeface="Arial" pitchFamily="34" charset="0"/>
                </a:rPr>
                <a:t>WIN: Respect of all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500" b="0" i="0" u="none" strike="noStrike" cap="none" normalizeH="0" baseline="0" dirty="0">
                  <a:ln>
                    <a:noFill/>
                  </a:ln>
                  <a:solidFill>
                    <a:srgbClr val="000000"/>
                  </a:solidFill>
                  <a:effectLst/>
                  <a:latin typeface="Rockwell" pitchFamily="18" charset="0"/>
                  <a:cs typeface="Arial" pitchFamily="34" charset="0"/>
                </a:rPr>
                <a:t>wedding guests</a:t>
              </a:r>
              <a:endParaRPr kumimoji="0" lang="en-US" altLang="en-US" sz="1600" b="0" i="0" u="none" strike="noStrike" cap="none" normalizeH="0" baseline="0" dirty="0">
                <a:ln>
                  <a:noFill/>
                </a:ln>
                <a:solidFill>
                  <a:schemeClr val="tx1"/>
                </a:solidFill>
                <a:effectLst/>
                <a:latin typeface="Arial" pitchFamily="34" charset="0"/>
                <a:cs typeface="Arial" pitchFamily="34" charset="0"/>
              </a:endParaRPr>
            </a:p>
          </p:txBody>
        </p:sp>
        <p:sp>
          <p:nvSpPr>
            <p:cNvPr id="26" name="Rectangle 23"/>
            <p:cNvSpPr>
              <a:spLocks noChangeArrowheads="1"/>
            </p:cNvSpPr>
            <p:nvPr/>
          </p:nvSpPr>
          <p:spPr bwMode="auto">
            <a:xfrm rot="21354000">
              <a:off x="109372378" y="109860235"/>
              <a:ext cx="1970826" cy="449791"/>
            </a:xfrm>
            <a:prstGeom prst="rect">
              <a:avLst/>
            </a:prstGeom>
            <a:solidFill>
              <a:srgbClr val="FFFFFF"/>
            </a:solidFill>
            <a:ln w="50800"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FFC000"/>
                    </a:outerShdw>
                  </a:effectLst>
                </a14:hiddenEffects>
              </a:ext>
            </a:extLst>
          </p:spPr>
          <p:txBody>
            <a:bodyPr vert="horz" wrap="square" lIns="36576" tIns="36576" rIns="36576" bIns="36576" numCol="1" anchor="t" anchorCtr="0" compatLnSpc="1">
              <a:prstTxWarp prst="textNoShape">
                <a:avLst/>
              </a:prstTxWarp>
            </a:bodyPr>
            <a:lstStyle/>
            <a:p>
              <a:endParaRPr lang="en-AU"/>
            </a:p>
          </p:txBody>
        </p:sp>
        <p:sp>
          <p:nvSpPr>
            <p:cNvPr id="27" name="Text Box 24"/>
            <p:cNvSpPr txBox="1">
              <a:spLocks noChangeArrowheads="1"/>
            </p:cNvSpPr>
            <p:nvPr/>
          </p:nvSpPr>
          <p:spPr bwMode="auto">
            <a:xfrm rot="21354000">
              <a:off x="109378222" y="109944157"/>
              <a:ext cx="1970826" cy="368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C000"/>
                    </a:outerShdw>
                  </a:effectLst>
                </a14:hiddenEffects>
              </a:ext>
            </a:extLst>
          </p:spPr>
          <p:txBody>
            <a:bodyPr vert="horz" wrap="square" lIns="36195" tIns="0" rIns="36195"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0000"/>
                  </a:solidFill>
                  <a:effectLst/>
                  <a:latin typeface="Rockwell Condensed" pitchFamily="18" charset="0"/>
                  <a:cs typeface="Arial" pitchFamily="34" charset="0"/>
                </a:rPr>
                <a:t>TONIGHT</a:t>
              </a:r>
              <a:endParaRPr kumimoji="0" lang="en-US" altLang="en-US" sz="1200" b="0" i="0" u="none" strike="noStrike" cap="none" normalizeH="0" baseline="0" dirty="0">
                <a:ln>
                  <a:noFill/>
                </a:ln>
                <a:solidFill>
                  <a:schemeClr val="tx1"/>
                </a:solidFill>
                <a:effectLst/>
                <a:latin typeface="Arial" pitchFamily="34" charset="0"/>
                <a:cs typeface="Arial" pitchFamily="34" charset="0"/>
              </a:endParaRPr>
            </a:p>
          </p:txBody>
        </p:sp>
        <p:sp>
          <p:nvSpPr>
            <p:cNvPr id="28" name="Text Box 25"/>
            <p:cNvSpPr txBox="1">
              <a:spLocks noChangeArrowheads="1"/>
            </p:cNvSpPr>
            <p:nvPr/>
          </p:nvSpPr>
          <p:spPr bwMode="auto">
            <a:xfrm>
              <a:off x="108890119" y="110461520"/>
              <a:ext cx="2587310" cy="107948"/>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C000"/>
                    </a:outerShdw>
                  </a:effectLst>
                </a14:hiddenEffects>
              </a:ext>
            </a:extLst>
          </p:spPr>
          <p:txBody>
            <a:bodyPr vert="horz" wrap="square" lIns="36195" tIns="0" rIns="36195"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29" name="Text Box 26"/>
            <p:cNvSpPr txBox="1">
              <a:spLocks noChangeArrowheads="1"/>
            </p:cNvSpPr>
            <p:nvPr/>
          </p:nvSpPr>
          <p:spPr bwMode="auto">
            <a:xfrm>
              <a:off x="108890119" y="110741515"/>
              <a:ext cx="2587310" cy="97828"/>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C000"/>
                    </a:outerShdw>
                  </a:effectLst>
                </a14:hiddenEffects>
              </a:ext>
            </a:extLst>
          </p:spPr>
          <p:txBody>
            <a:bodyPr vert="horz" wrap="square" lIns="36195" tIns="0" rIns="36195"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grpSp>
      <p:sp>
        <p:nvSpPr>
          <p:cNvPr id="17" name="Text Box 13"/>
          <p:cNvSpPr txBox="1">
            <a:spLocks noChangeArrowheads="1"/>
          </p:cNvSpPr>
          <p:nvPr/>
        </p:nvSpPr>
        <p:spPr bwMode="auto">
          <a:xfrm>
            <a:off x="6804248" y="5589238"/>
            <a:ext cx="1152128" cy="1158401"/>
          </a:xfrm>
          <a:prstGeom prst="rect">
            <a:avLst/>
          </a:prstGeom>
          <a:solidFill>
            <a:srgbClr val="FFFFFF"/>
          </a:solidFill>
          <a:ln w="31750" cap="rnd"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68686"/>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1050" b="1" i="0" u="none" strike="noStrike" cap="none" normalizeH="0" baseline="0" dirty="0">
                <a:ln>
                  <a:noFill/>
                </a:ln>
                <a:solidFill>
                  <a:srgbClr val="000000"/>
                </a:solidFill>
                <a:effectLst/>
                <a:latin typeface="Calibri" pitchFamily="34" charset="0"/>
                <a:cs typeface="Arial" pitchFamily="34" charset="0"/>
              </a:rPr>
              <a:t>         </a:t>
            </a:r>
            <a:r>
              <a:rPr kumimoji="0" lang="en-AU" altLang="en-US" sz="1050" b="1" i="0" u="none" strike="noStrike" cap="none" normalizeH="0" baseline="0" dirty="0">
                <a:ln>
                  <a:noFill/>
                </a:ln>
                <a:solidFill>
                  <a:srgbClr val="000000"/>
                </a:solidFill>
                <a:effectLst/>
                <a:latin typeface="+mj-lt"/>
                <a:cs typeface="Arial" pitchFamily="34" charset="0"/>
              </a:rPr>
              <a:t>Looking for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1050" b="1" i="0" u="none" strike="noStrike" cap="none" normalizeH="0" baseline="0" dirty="0">
                <a:ln>
                  <a:noFill/>
                </a:ln>
                <a:solidFill>
                  <a:srgbClr val="000000"/>
                </a:solidFill>
                <a:effectLst/>
                <a:latin typeface="+mj-lt"/>
                <a:cs typeface="Arial" pitchFamily="34" charset="0"/>
              </a:rPr>
              <a:t>        Love? </a:t>
            </a:r>
            <a:br>
              <a:rPr kumimoji="0" lang="en-AU" altLang="en-US" sz="1000" b="1" i="0" u="none" strike="noStrike" cap="none" normalizeH="0" baseline="0" dirty="0">
                <a:ln>
                  <a:noFill/>
                </a:ln>
                <a:solidFill>
                  <a:srgbClr val="000000"/>
                </a:solidFill>
                <a:effectLst/>
                <a:latin typeface="+mj-lt"/>
                <a:cs typeface="Arial" pitchFamily="34" charset="0"/>
              </a:rPr>
            </a:br>
            <a:endParaRPr kumimoji="0" lang="en-AU" altLang="en-US" sz="1000" b="1" i="0" u="none" strike="noStrike" cap="none" normalizeH="0" baseline="0" dirty="0">
              <a:ln>
                <a:noFill/>
              </a:ln>
              <a:solidFill>
                <a:srgbClr val="000000"/>
              </a:solidFill>
              <a:effectLst/>
              <a:latin typeface="+mj-lt"/>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600" b="0" i="0" u="none" strike="noStrike" cap="none" normalizeH="0" baseline="0" dirty="0">
                <a:ln>
                  <a:noFill/>
                </a:ln>
                <a:solidFill>
                  <a:srgbClr val="000000"/>
                </a:solidFill>
                <a:effectLst/>
                <a:latin typeface="+mj-lt"/>
                <a:cs typeface="Arial" pitchFamily="34" charset="0"/>
              </a:rPr>
              <a:t>Seeking someone who likes </a:t>
            </a:r>
            <a:r>
              <a:rPr kumimoji="0" lang="en-AU" altLang="en-US" sz="600" b="0" i="0" u="none" strike="noStrike" cap="none" normalizeH="0" baseline="0" dirty="0" err="1">
                <a:ln>
                  <a:noFill/>
                </a:ln>
                <a:solidFill>
                  <a:srgbClr val="000000"/>
                </a:solidFill>
                <a:effectLst/>
                <a:latin typeface="+mj-lt"/>
                <a:cs typeface="Arial" pitchFamily="34" charset="0"/>
              </a:rPr>
              <a:t>pina</a:t>
            </a:r>
            <a:r>
              <a:rPr kumimoji="0" lang="en-AU" altLang="en-US" sz="600" b="0" i="0" u="none" strike="noStrike" cap="none" normalizeH="0" baseline="0" dirty="0">
                <a:ln>
                  <a:noFill/>
                </a:ln>
                <a:solidFill>
                  <a:srgbClr val="000000"/>
                </a:solidFill>
                <a:effectLst/>
                <a:latin typeface="+mj-lt"/>
                <a:cs typeface="Arial" pitchFamily="34" charset="0"/>
              </a:rPr>
              <a:t> coladas, and getting caught in the rain. Preferably not in to yoga, and must have half a brain.</a:t>
            </a:r>
            <a:br>
              <a:rPr kumimoji="0" lang="en-AU" altLang="en-US" sz="600" b="0" i="0" u="none" strike="noStrike" cap="none" normalizeH="0" baseline="0" dirty="0">
                <a:ln>
                  <a:noFill/>
                </a:ln>
                <a:solidFill>
                  <a:srgbClr val="000000"/>
                </a:solidFill>
                <a:effectLst/>
                <a:latin typeface="+mj-lt"/>
                <a:cs typeface="Arial" pitchFamily="34" charset="0"/>
              </a:rPr>
            </a:br>
            <a:endParaRPr kumimoji="0" lang="en-AU" altLang="en-US" sz="600" b="0" i="0" u="none" strike="noStrike" cap="none" normalizeH="0" baseline="0" dirty="0">
              <a:ln>
                <a:noFill/>
              </a:ln>
              <a:solidFill>
                <a:srgbClr val="000000"/>
              </a:solidFill>
              <a:effectLst/>
              <a:latin typeface="+mj-lt"/>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600" b="0" i="0" u="none" strike="noStrike" cap="none" normalizeH="0" baseline="0" dirty="0">
                <a:ln>
                  <a:noFill/>
                </a:ln>
                <a:solidFill>
                  <a:srgbClr val="000000"/>
                </a:solidFill>
                <a:effectLst/>
                <a:latin typeface="+mj-lt"/>
                <a:cs typeface="Arial" pitchFamily="34" charset="0"/>
              </a:rPr>
              <a:t>07 3000 LOVE</a:t>
            </a:r>
            <a:endParaRPr kumimoji="0" lang="en-US" altLang="en-US" sz="1200" b="0" i="0" u="none" strike="noStrike" cap="none" normalizeH="0" baseline="0" dirty="0">
              <a:ln>
                <a:noFill/>
              </a:ln>
              <a:solidFill>
                <a:schemeClr val="tx1"/>
              </a:solidFill>
              <a:effectLst/>
              <a:latin typeface="+mj-lt"/>
              <a:cs typeface="Arial" pitchFamily="34" charset="0"/>
            </a:endParaRPr>
          </a:p>
        </p:txBody>
      </p:sp>
      <p:sp>
        <p:nvSpPr>
          <p:cNvPr id="4" name="Text Box 2"/>
          <p:cNvSpPr txBox="1">
            <a:spLocks noChangeArrowheads="1"/>
          </p:cNvSpPr>
          <p:nvPr/>
        </p:nvSpPr>
        <p:spPr bwMode="auto">
          <a:xfrm>
            <a:off x="4619883" y="0"/>
            <a:ext cx="4510845" cy="54868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2800" b="1" i="0" u="none" strike="noStrike" cap="none" normalizeH="0" baseline="0" dirty="0">
                <a:ln>
                  <a:noFill/>
                </a:ln>
                <a:solidFill>
                  <a:srgbClr val="000000"/>
                </a:solidFill>
                <a:effectLst/>
                <a:latin typeface="Old English Text MT" pitchFamily="66" charset="0"/>
                <a:cs typeface="Arial" pitchFamily="34" charset="0"/>
              </a:rPr>
              <a:t>Mr &amp; Mrs Surname News</a:t>
            </a:r>
            <a:endParaRPr kumimoji="0" lang="en-US" altLang="en-US" sz="28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976028641"/>
              </p:ext>
            </p:extLst>
          </p:nvPr>
        </p:nvGraphicFramePr>
        <p:xfrm>
          <a:off x="4780810" y="548680"/>
          <a:ext cx="4168348" cy="221298"/>
        </p:xfrm>
        <a:graphic>
          <a:graphicData uri="http://schemas.openxmlformats.org/drawingml/2006/table">
            <a:tbl>
              <a:tblPr/>
              <a:tblGrid>
                <a:gridCol w="4168348">
                  <a:extLst>
                    <a:ext uri="{9D8B030D-6E8A-4147-A177-3AD203B41FA5}">
                      <a16:colId xmlns:a16="http://schemas.microsoft.com/office/drawing/2014/main" val="20000"/>
                    </a:ext>
                  </a:extLst>
                </a:gridCol>
              </a:tblGrid>
              <a:tr h="0">
                <a:tc>
                  <a:txBody>
                    <a:bodyPr/>
                    <a:lstStyle/>
                    <a:p>
                      <a:pPr marR="0" indent="0" algn="l" rtl="0">
                        <a:lnSpc>
                          <a:spcPct val="80000"/>
                        </a:lnSpc>
                        <a:spcBef>
                          <a:spcPts val="0"/>
                        </a:spcBef>
                        <a:spcAft>
                          <a:spcPts val="600"/>
                        </a:spcAft>
                      </a:pPr>
                      <a:r>
                        <a:rPr lang="en-AU" sz="600" kern="1400" dirty="0">
                          <a:solidFill>
                            <a:srgbClr val="000000"/>
                          </a:solidFill>
                          <a:effectLst/>
                          <a:latin typeface="Arno Pro"/>
                        </a:rPr>
                        <a:t>DAY, DATE MONTH YEAR</a:t>
                      </a:r>
                      <a:br>
                        <a:rPr lang="en-AU" sz="600" kern="1400" dirty="0">
                          <a:solidFill>
                            <a:srgbClr val="000000"/>
                          </a:solidFill>
                          <a:effectLst/>
                          <a:latin typeface="Arno Pro"/>
                        </a:rPr>
                      </a:br>
                      <a:r>
                        <a:rPr lang="en-AU" sz="600" kern="1400" dirty="0">
                          <a:solidFill>
                            <a:srgbClr val="000000"/>
                          </a:solidFill>
                          <a:effectLst/>
                          <a:latin typeface="Arno Pro"/>
                        </a:rPr>
                        <a:t>PRICELESS</a:t>
                      </a:r>
                      <a:endParaRPr lang="en-AU" sz="600" kern="1400" dirty="0">
                        <a:solidFill>
                          <a:srgbClr val="000000"/>
                        </a:solidFill>
                        <a:effectLst/>
                        <a:latin typeface="Calibri"/>
                      </a:endParaRPr>
                    </a:p>
                  </a:txBody>
                  <a:tcPr marL="36576" marR="36576" marT="36576" marB="36576">
                    <a:lnL>
                      <a:noFill/>
                    </a:lnL>
                    <a:lnR>
                      <a:noFill/>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bl>
          </a:graphicData>
        </a:graphic>
      </p:graphicFrame>
      <p:sp>
        <p:nvSpPr>
          <p:cNvPr id="7" name="Text Box 4"/>
          <p:cNvSpPr txBox="1">
            <a:spLocks noChangeArrowheads="1"/>
          </p:cNvSpPr>
          <p:nvPr/>
        </p:nvSpPr>
        <p:spPr bwMode="auto">
          <a:xfrm>
            <a:off x="4756016" y="692696"/>
            <a:ext cx="4193142" cy="115212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2800" b="0" i="0" u="none" strike="noStrike" cap="none" normalizeH="0" baseline="0" dirty="0">
                <a:ln>
                  <a:noFill/>
                </a:ln>
                <a:solidFill>
                  <a:srgbClr val="000000"/>
                </a:solidFill>
                <a:effectLst/>
                <a:latin typeface="Franklin Gothic Demi Cond" pitchFamily="34" charset="0"/>
                <a:cs typeface="Arial" pitchFamily="34" charset="0"/>
              </a:rPr>
              <a:t>NAME &amp; NAME ARE GETTING</a:t>
            </a:r>
            <a:br>
              <a:rPr kumimoji="0" lang="en-AU" altLang="en-US" sz="2000" b="0" i="0" u="none" strike="noStrike" cap="none" normalizeH="0" baseline="0" dirty="0">
                <a:ln>
                  <a:noFill/>
                </a:ln>
                <a:solidFill>
                  <a:srgbClr val="000000"/>
                </a:solidFill>
                <a:effectLst/>
                <a:latin typeface="Franklin Gothic Demi Cond" pitchFamily="34" charset="0"/>
                <a:cs typeface="Arial" pitchFamily="34" charset="0"/>
              </a:rPr>
            </a:br>
            <a:r>
              <a:rPr lang="en-AU" altLang="en-US" sz="5400" dirty="0">
                <a:solidFill>
                  <a:srgbClr val="000000"/>
                </a:solidFill>
                <a:latin typeface="Franklin Gothic Demi Cond" pitchFamily="34" charset="0"/>
                <a:cs typeface="Arial" pitchFamily="34" charset="0"/>
              </a:rPr>
              <a:t>MARRIED!</a:t>
            </a:r>
            <a:endParaRPr kumimoji="0" lang="en-US" altLang="en-US" sz="1050" b="0" i="0" u="none" strike="noStrike" cap="none" normalizeH="0" baseline="0" dirty="0">
              <a:ln>
                <a:noFill/>
              </a:ln>
              <a:solidFill>
                <a:schemeClr val="tx1"/>
              </a:solidFill>
              <a:effectLst/>
              <a:latin typeface="Arial" pitchFamily="34" charset="0"/>
              <a:cs typeface="Arial" pitchFamily="34" charset="0"/>
            </a:endParaRPr>
          </a:p>
        </p:txBody>
      </p:sp>
      <p:sp>
        <p:nvSpPr>
          <p:cNvPr id="8" name="Text Box 7"/>
          <p:cNvSpPr txBox="1">
            <a:spLocks noChangeArrowheads="1"/>
          </p:cNvSpPr>
          <p:nvPr/>
        </p:nvSpPr>
        <p:spPr bwMode="auto">
          <a:xfrm>
            <a:off x="7474544" y="2276872"/>
            <a:ext cx="438251" cy="261870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b="1" i="0" u="none" strike="noStrike" cap="none" normalizeH="0" baseline="0" dirty="0">
                <a:ln>
                  <a:noFill/>
                </a:ln>
                <a:solidFill>
                  <a:srgbClr val="000000"/>
                </a:solidFill>
                <a:effectLst/>
                <a:latin typeface="Raleway Medium" charset="0"/>
                <a:cs typeface="Arial" pitchFamily="34" charset="0"/>
              </a:rPr>
              <a:t>3:00pm  </a:t>
            </a:r>
            <a:endParaRPr kumimoji="0" lang="en-AU" altLang="en-US" sz="600"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1"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AU" altLang="en-US" sz="600" b="1" dirty="0">
                <a:solidFill>
                  <a:srgbClr val="000000"/>
                </a:solidFill>
                <a:latin typeface="Raleway Medium" charset="0"/>
                <a:cs typeface="Arial" pitchFamily="34" charset="0"/>
              </a:rPr>
              <a:t>3</a:t>
            </a:r>
            <a:r>
              <a:rPr kumimoji="0" lang="en-AU" altLang="en-US" sz="600" b="1" i="0" u="none" strike="noStrike" cap="none" normalizeH="0" baseline="0" dirty="0">
                <a:ln>
                  <a:noFill/>
                </a:ln>
                <a:solidFill>
                  <a:srgbClr val="000000"/>
                </a:solidFill>
                <a:effectLst/>
                <a:latin typeface="Raleway Medium" charset="0"/>
                <a:cs typeface="Arial" pitchFamily="34" charset="0"/>
              </a:rPr>
              <a:t>.30pm</a:t>
            </a:r>
            <a:endParaRPr lang="en-AU" altLang="en-US" sz="600" dirty="0">
              <a:solidFill>
                <a:srgbClr val="000000"/>
              </a:solidFill>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0"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AU" altLang="en-US" sz="600" b="1" dirty="0">
                <a:solidFill>
                  <a:srgbClr val="000000"/>
                </a:solidFill>
                <a:latin typeface="Raleway Medium" charset="0"/>
                <a:cs typeface="Arial" pitchFamily="34" charset="0"/>
              </a:rPr>
              <a:t>4:00pm</a:t>
            </a:r>
            <a:endParaRPr kumimoji="0" lang="en-AU" altLang="en-US" sz="600" b="1"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0"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b="1" i="0" u="none" strike="noStrike" cap="none" normalizeH="0" baseline="0" dirty="0">
                <a:ln>
                  <a:noFill/>
                </a:ln>
                <a:solidFill>
                  <a:srgbClr val="000000"/>
                </a:solidFill>
                <a:effectLst/>
                <a:latin typeface="Raleway Medium" charset="0"/>
                <a:cs typeface="Arial" pitchFamily="34" charset="0"/>
              </a:rPr>
              <a:t>4.15pm</a:t>
            </a:r>
            <a:r>
              <a:rPr lang="en-AU" altLang="en-US" sz="600" b="1" dirty="0">
                <a:solidFill>
                  <a:srgbClr val="000000"/>
                </a:solidFill>
                <a:latin typeface="Raleway Medium"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1"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1"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1"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altLang="en-US" sz="600" b="1" dirty="0">
              <a:solidFill>
                <a:srgbClr val="000000"/>
              </a:solidFill>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b="1" i="0" u="none" strike="noStrike" cap="none" normalizeH="0" baseline="0" dirty="0">
                <a:ln>
                  <a:noFill/>
                </a:ln>
                <a:solidFill>
                  <a:srgbClr val="000000"/>
                </a:solidFill>
                <a:effectLst/>
                <a:latin typeface="Raleway Medium" charset="0"/>
                <a:cs typeface="Arial" pitchFamily="34" charset="0"/>
              </a:rPr>
              <a:t>6.15pm</a:t>
            </a:r>
            <a:r>
              <a:rPr kumimoji="0" lang="en-AU" altLang="en-US" sz="600" b="1" i="0" u="none" strike="noStrike" cap="none" normalizeH="0" dirty="0">
                <a:ln>
                  <a:noFill/>
                </a:ln>
                <a:solidFill>
                  <a:srgbClr val="000000"/>
                </a:solidFill>
                <a:effectLst/>
                <a:latin typeface="Raleway Medium"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1" i="0" u="none" strike="noStrike" cap="none" normalizeH="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altLang="en-US" sz="600" b="1" dirty="0">
              <a:solidFill>
                <a:srgbClr val="000000"/>
              </a:solidFill>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altLang="en-US" sz="600" b="1" dirty="0">
              <a:solidFill>
                <a:srgbClr val="000000"/>
              </a:solidFill>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AU" altLang="en-US" sz="600" b="1" dirty="0">
                <a:solidFill>
                  <a:srgbClr val="000000"/>
                </a:solidFill>
                <a:latin typeface="Raleway Medium" charset="0"/>
                <a:cs typeface="Arial" pitchFamily="34" charset="0"/>
              </a:rPr>
              <a:t>6:30pm </a:t>
            </a:r>
            <a:endParaRPr kumimoji="0" lang="en-AU" altLang="en-US" sz="600" b="1" i="0" u="none" strike="noStrike" cap="none" normalizeH="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1" i="0" u="none" strike="noStrike" cap="none" normalizeH="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b="1" i="0" u="none" strike="noStrike" cap="none" normalizeH="0" dirty="0">
                <a:ln>
                  <a:noFill/>
                </a:ln>
                <a:solidFill>
                  <a:srgbClr val="000000"/>
                </a:solidFill>
                <a:effectLst/>
                <a:latin typeface="Raleway Medium" charset="0"/>
                <a:cs typeface="Arial" pitchFamily="34" charset="0"/>
              </a:rPr>
              <a:t>8:00pm</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1"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b="1" i="0" u="none" strike="noStrike" cap="none" normalizeH="0" baseline="0" dirty="0">
                <a:ln>
                  <a:noFill/>
                </a:ln>
                <a:solidFill>
                  <a:srgbClr val="000000"/>
                </a:solidFill>
                <a:effectLst/>
                <a:latin typeface="Raleway Medium" charset="0"/>
                <a:cs typeface="Arial" pitchFamily="34" charset="0"/>
              </a:rPr>
              <a:t>9.00pm</a:t>
            </a:r>
          </a:p>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b="1" i="0" u="none" strike="noStrike" cap="none" normalizeH="0" baseline="0" dirty="0">
                <a:ln>
                  <a:noFill/>
                </a:ln>
                <a:solidFill>
                  <a:srgbClr val="000000"/>
                </a:solidFill>
                <a:effectLst/>
                <a:latin typeface="Raleway Medium" charset="0"/>
                <a:cs typeface="Arial" pitchFamily="34" charset="0"/>
              </a:rPr>
              <a:t> </a:t>
            </a:r>
            <a:r>
              <a:rPr lang="en-AU" altLang="en-US" sz="600" dirty="0">
                <a:solidFill>
                  <a:srgbClr val="000000"/>
                </a:solidFill>
                <a:latin typeface="Raleway Medium"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b="1" i="0" u="none" strike="noStrike" cap="none" normalizeH="0" baseline="0" dirty="0">
                <a:ln>
                  <a:noFill/>
                </a:ln>
                <a:solidFill>
                  <a:srgbClr val="000000"/>
                </a:solidFill>
                <a:effectLst/>
                <a:latin typeface="Raleway Medium" charset="0"/>
                <a:cs typeface="Arial" pitchFamily="34" charset="0"/>
              </a:rPr>
              <a:t>11.00pm</a:t>
            </a:r>
            <a:r>
              <a:rPr lang="en-AU" altLang="en-US" sz="600" dirty="0">
                <a:solidFill>
                  <a:srgbClr val="000000"/>
                </a:solidFill>
                <a:latin typeface="Raleway Medium"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1"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b="1" i="0" u="none" strike="noStrike" cap="none" normalizeH="0" baseline="0" dirty="0">
                <a:ln>
                  <a:noFill/>
                </a:ln>
                <a:solidFill>
                  <a:srgbClr val="000000"/>
                </a:solidFill>
                <a:effectLst/>
                <a:latin typeface="Raleway Medium" charset="0"/>
                <a:cs typeface="Arial" pitchFamily="34" charset="0"/>
              </a:rPr>
              <a:t>11.30pm</a:t>
            </a:r>
            <a:br>
              <a:rPr kumimoji="0" lang="en-AU" altLang="en-US" sz="600" b="1" i="0" u="none" strike="noStrike" cap="none" normalizeH="0" baseline="0" dirty="0">
                <a:ln>
                  <a:noFill/>
                </a:ln>
                <a:solidFill>
                  <a:srgbClr val="000000"/>
                </a:solidFill>
                <a:effectLst/>
                <a:latin typeface="Merriweather Sans Light" charset="0"/>
                <a:cs typeface="Arial" pitchFamily="34" charset="0"/>
              </a:rPr>
            </a:br>
            <a:endParaRPr kumimoji="0" lang="en-US" altLang="en-US" sz="1100" b="0" i="0" u="none" strike="noStrike" cap="none" normalizeH="0" baseline="0" dirty="0">
              <a:ln>
                <a:noFill/>
              </a:ln>
              <a:solidFill>
                <a:schemeClr val="tx1"/>
              </a:solidFill>
              <a:effectLst/>
              <a:latin typeface="Arial" pitchFamily="34" charset="0"/>
              <a:cs typeface="Arial" pitchFamily="34" charset="0"/>
            </a:endParaRPr>
          </a:p>
        </p:txBody>
      </p:sp>
      <p:sp>
        <p:nvSpPr>
          <p:cNvPr id="9" name="Text Box 8"/>
          <p:cNvSpPr txBox="1">
            <a:spLocks noChangeArrowheads="1"/>
          </p:cNvSpPr>
          <p:nvPr/>
        </p:nvSpPr>
        <p:spPr bwMode="auto">
          <a:xfrm>
            <a:off x="7683471" y="1988840"/>
            <a:ext cx="1231233" cy="28803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b="0" i="0" u="sng" strike="noStrike" cap="none" normalizeH="0" baseline="0" dirty="0">
                <a:ln>
                  <a:noFill/>
                </a:ln>
                <a:solidFill>
                  <a:srgbClr val="000000"/>
                </a:solidFill>
                <a:effectLst/>
                <a:latin typeface="Franklin Gothic Demi Cond" pitchFamily="34" charset="0"/>
                <a:cs typeface="Arial" pitchFamily="34" charset="0"/>
              </a:rPr>
              <a:t>What’s On?</a:t>
            </a:r>
            <a:endParaRPr kumimoji="0" lang="en-US" altLang="en-US" sz="1050" b="0" i="0" u="none" strike="noStrike" cap="none" normalizeH="0" baseline="0" dirty="0">
              <a:ln>
                <a:noFill/>
              </a:ln>
              <a:solidFill>
                <a:schemeClr val="tx1"/>
              </a:solidFill>
              <a:effectLst/>
              <a:latin typeface="Arial" pitchFamily="34" charset="0"/>
              <a:cs typeface="Arial" pitchFamily="34" charset="0"/>
            </a:endParaRPr>
          </a:p>
        </p:txBody>
      </p:sp>
      <p:cxnSp>
        <p:nvCxnSpPr>
          <p:cNvPr id="1033" name="AutoShape 9"/>
          <p:cNvCxnSpPr>
            <a:cxnSpLocks noChangeShapeType="1"/>
          </p:cNvCxnSpPr>
          <p:nvPr/>
        </p:nvCxnSpPr>
        <p:spPr bwMode="auto">
          <a:xfrm>
            <a:off x="4792493" y="1916832"/>
            <a:ext cx="4140643" cy="0"/>
          </a:xfrm>
          <a:prstGeom prst="straightConnector1">
            <a:avLst/>
          </a:prstGeom>
          <a:noFill/>
          <a:ln w="31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14" name="Text Box 10"/>
          <p:cNvSpPr txBox="1">
            <a:spLocks noChangeArrowheads="1"/>
          </p:cNvSpPr>
          <p:nvPr/>
        </p:nvSpPr>
        <p:spPr bwMode="auto">
          <a:xfrm>
            <a:off x="4919665" y="4149081"/>
            <a:ext cx="2536687" cy="944876"/>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3" spcCol="108000" anchor="t" anchorCtr="0" compatLnSpc="1">
            <a:prstTxWarp prst="textNoShape">
              <a:avLst/>
            </a:prstTxWarp>
            <a:noAutofit/>
          </a:bodyPr>
          <a:lstStyle/>
          <a:p>
            <a:pPr marL="0" marR="0" lvl="0" indent="0" algn="just" defTabSz="914400" rtl="0" eaLnBrk="1" fontAlgn="base" latinLnBrk="0" hangingPunct="1">
              <a:lnSpc>
                <a:spcPct val="100000"/>
              </a:lnSpc>
              <a:spcBef>
                <a:spcPct val="0"/>
              </a:spcBef>
              <a:spcAft>
                <a:spcPts val="800"/>
              </a:spcAft>
              <a:buClrTx/>
              <a:buSzTx/>
              <a:buFontTx/>
              <a:buNone/>
              <a:tabLst/>
            </a:pPr>
            <a:r>
              <a:rPr lang="en-AU" altLang="en-US" sz="600" dirty="0">
                <a:solidFill>
                  <a:srgbClr val="000000"/>
                </a:solidFill>
                <a:latin typeface="Raleway Medium" charset="0"/>
                <a:cs typeface="Arial" pitchFamily="34" charset="0"/>
              </a:rPr>
              <a:t>This is placeholder text. I hope that you are having a wonderful day and love this template. This was created by Georgia Lutvey from Marry Us who is a Brisbane based Marriage Celebrant</a:t>
            </a:r>
          </a:p>
          <a:p>
            <a:pPr algn="just" fontAlgn="base">
              <a:spcBef>
                <a:spcPct val="0"/>
              </a:spcBef>
              <a:spcAft>
                <a:spcPts val="800"/>
              </a:spcAft>
            </a:pPr>
            <a:r>
              <a:rPr lang="en-AU" altLang="en-US" sz="600" dirty="0">
                <a:solidFill>
                  <a:srgbClr val="000000"/>
                </a:solidFill>
                <a:latin typeface="Raleway Medium" charset="0"/>
                <a:cs typeface="Arial" pitchFamily="34" charset="0"/>
              </a:rPr>
              <a:t>This is placeholder text. I hope that you are having a wonderful day and love this template. This t was created by Georgia Lutvey from Marry Us who is a Brisbane based Marriage Celebrant.</a:t>
            </a:r>
          </a:p>
          <a:p>
            <a:pPr algn="just" fontAlgn="base">
              <a:spcBef>
                <a:spcPct val="0"/>
              </a:spcBef>
              <a:spcAft>
                <a:spcPts val="800"/>
              </a:spcAft>
            </a:pPr>
            <a:r>
              <a:rPr lang="en-AU" altLang="en-US" sz="600" dirty="0">
                <a:solidFill>
                  <a:srgbClr val="000000"/>
                </a:solidFill>
                <a:latin typeface="Raleway Medium" charset="0"/>
                <a:cs typeface="Arial" pitchFamily="34" charset="0"/>
              </a:rPr>
              <a:t>I hope that your wedding planning is going fabulously.</a:t>
            </a:r>
          </a:p>
          <a:p>
            <a:pPr marL="0" marR="0" lvl="0" indent="0" algn="r" defTabSz="914400" rtl="0" eaLnBrk="1" fontAlgn="base" latinLnBrk="0" hangingPunct="1">
              <a:lnSpc>
                <a:spcPct val="100000"/>
              </a:lnSpc>
              <a:spcBef>
                <a:spcPct val="0"/>
              </a:spcBef>
              <a:spcAft>
                <a:spcPts val="800"/>
              </a:spcAft>
              <a:buClrTx/>
              <a:buSzTx/>
              <a:buFontTx/>
              <a:buNone/>
              <a:tabLst/>
            </a:pPr>
            <a:r>
              <a:rPr lang="en-AU" altLang="en-US" sz="500" dirty="0">
                <a:solidFill>
                  <a:srgbClr val="000000"/>
                </a:solidFill>
                <a:latin typeface="Raleway Medium" charset="0"/>
                <a:cs typeface="Arial" pitchFamily="34" charset="0"/>
              </a:rPr>
              <a:t>Article by name</a:t>
            </a:r>
            <a:endParaRPr kumimoji="0" lang="en-US" altLang="en-US" sz="1050" b="0" i="0" u="none" strike="noStrike" cap="none" normalizeH="0" baseline="0" dirty="0">
              <a:ln>
                <a:noFill/>
              </a:ln>
              <a:solidFill>
                <a:schemeClr val="tx1"/>
              </a:solidFill>
              <a:effectLst/>
              <a:latin typeface="Arial" pitchFamily="34" charset="0"/>
              <a:cs typeface="Arial" pitchFamily="34" charset="0"/>
            </a:endParaRPr>
          </a:p>
        </p:txBody>
      </p:sp>
      <p:sp>
        <p:nvSpPr>
          <p:cNvPr id="15" name="Text Box 11"/>
          <p:cNvSpPr txBox="1">
            <a:spLocks noChangeArrowheads="1"/>
          </p:cNvSpPr>
          <p:nvPr/>
        </p:nvSpPr>
        <p:spPr bwMode="auto">
          <a:xfrm>
            <a:off x="4712270" y="5301208"/>
            <a:ext cx="4540250" cy="3095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1400" b="0" i="0" u="none" strike="noStrike" cap="none" normalizeH="0" baseline="0" dirty="0">
                <a:ln>
                  <a:noFill/>
                </a:ln>
                <a:solidFill>
                  <a:srgbClr val="000000"/>
                </a:solidFill>
                <a:effectLst/>
                <a:latin typeface="Franklin Gothic Demi Cond" pitchFamily="34" charset="0"/>
                <a:cs typeface="Arial" pitchFamily="34" charset="0"/>
              </a:rPr>
              <a:t>General Notices &amp; Classifieds</a:t>
            </a:r>
            <a:endParaRPr kumimoji="0" lang="en-US" altLang="en-US" sz="1600" b="0" i="0" u="none" strike="noStrike" cap="none" normalizeH="0" baseline="0" dirty="0">
              <a:ln>
                <a:noFill/>
              </a:ln>
              <a:solidFill>
                <a:schemeClr val="tx1"/>
              </a:solidFill>
              <a:effectLst/>
              <a:latin typeface="Arial" pitchFamily="34" charset="0"/>
              <a:cs typeface="Arial" pitchFamily="34" charset="0"/>
            </a:endParaRPr>
          </a:p>
        </p:txBody>
      </p:sp>
      <p:sp>
        <p:nvSpPr>
          <p:cNvPr id="16" name="Text Box 12"/>
          <p:cNvSpPr txBox="1">
            <a:spLocks noChangeArrowheads="1"/>
          </p:cNvSpPr>
          <p:nvPr/>
        </p:nvSpPr>
        <p:spPr bwMode="auto">
          <a:xfrm>
            <a:off x="4672582" y="5589238"/>
            <a:ext cx="2081881" cy="1158402"/>
          </a:xfrm>
          <a:prstGeom prst="rect">
            <a:avLst/>
          </a:prstGeom>
          <a:noFill/>
          <a:ln w="38100" cmpd="dbl" algn="ctr">
            <a:solidFill>
              <a:srgbClr val="000000"/>
            </a:solidFill>
            <a:miter lim="800000"/>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1200" b="1" i="0" u="none" strike="noStrike" cap="none" normalizeH="0" baseline="0" dirty="0">
                <a:ln>
                  <a:noFill/>
                </a:ln>
                <a:solidFill>
                  <a:srgbClr val="000000"/>
                </a:solidFill>
                <a:effectLst/>
                <a:latin typeface="Calibri" pitchFamily="34" charset="0"/>
                <a:cs typeface="Arial" pitchFamily="34" charset="0"/>
              </a:rPr>
              <a:t>NEED A MEDICAL CERTIFICATE FOR YOUR SICKIE TODAY?</a:t>
            </a:r>
          </a:p>
          <a:p>
            <a:pPr marL="0" marR="0" lvl="0" indent="0" algn="ctr" defTabSz="914400" rtl="0" eaLnBrk="1" fontAlgn="base" latinLnBrk="0" hangingPunct="1">
              <a:lnSpc>
                <a:spcPct val="100000"/>
              </a:lnSpc>
              <a:spcBef>
                <a:spcPct val="0"/>
              </a:spcBef>
              <a:spcAft>
                <a:spcPct val="0"/>
              </a:spcAft>
              <a:buClrTx/>
              <a:buSzTx/>
              <a:buFontTx/>
              <a:buNone/>
              <a:tabLst/>
            </a:pPr>
            <a:br>
              <a:rPr kumimoji="0" lang="en-AU" altLang="en-US" sz="600" b="0" i="0" u="none" strike="noStrike" cap="none" normalizeH="0" baseline="0" dirty="0">
                <a:ln>
                  <a:noFill/>
                </a:ln>
                <a:solidFill>
                  <a:srgbClr val="000000"/>
                </a:solidFill>
                <a:effectLst/>
                <a:latin typeface="Calibri" pitchFamily="34" charset="0"/>
                <a:cs typeface="Arial" pitchFamily="34" charset="0"/>
              </a:rPr>
            </a:br>
            <a:r>
              <a:rPr kumimoji="0" lang="en-AU" altLang="en-US" sz="600" b="0" i="0" u="none" strike="noStrike" cap="none" normalizeH="0" baseline="0" dirty="0">
                <a:ln>
                  <a:noFill/>
                </a:ln>
                <a:solidFill>
                  <a:srgbClr val="000000"/>
                </a:solidFill>
                <a:effectLst/>
                <a:latin typeface="+mj-lt"/>
                <a:cs typeface="Arial" pitchFamily="34" charset="0"/>
              </a:rPr>
              <a:t>Maleny Medical Centre is open until 5.30pm. Why not pop in before the reception to ensure that your Employer is blissfully unaware of your whereabouts.</a:t>
            </a:r>
          </a:p>
          <a:p>
            <a:pPr marL="0" marR="0" lvl="0" indent="0" algn="ctr" defTabSz="914400" rtl="0" eaLnBrk="1" fontAlgn="base" latinLnBrk="0" hangingPunct="1">
              <a:lnSpc>
                <a:spcPct val="100000"/>
              </a:lnSpc>
              <a:spcBef>
                <a:spcPct val="0"/>
              </a:spcBef>
              <a:spcAft>
                <a:spcPct val="0"/>
              </a:spcAft>
              <a:buClrTx/>
              <a:buSzTx/>
              <a:buFontTx/>
              <a:buNone/>
              <a:tabLst/>
            </a:pPr>
            <a:br>
              <a:rPr kumimoji="0" lang="en-AU" altLang="en-US" sz="600" b="0" i="0" u="none" strike="noStrike" cap="none" normalizeH="0" baseline="0" dirty="0">
                <a:ln>
                  <a:noFill/>
                </a:ln>
                <a:solidFill>
                  <a:srgbClr val="000000"/>
                </a:solidFill>
                <a:effectLst/>
                <a:latin typeface="+mj-lt"/>
                <a:cs typeface="Arial" pitchFamily="34" charset="0"/>
              </a:rPr>
            </a:br>
            <a:r>
              <a:rPr kumimoji="0" lang="en-AU" altLang="en-US" sz="600" b="0" i="0" u="none" strike="noStrike" cap="none" normalizeH="0" baseline="0" dirty="0">
                <a:ln>
                  <a:noFill/>
                </a:ln>
                <a:solidFill>
                  <a:srgbClr val="000000"/>
                </a:solidFill>
                <a:effectLst/>
                <a:latin typeface="+mj-lt"/>
                <a:cs typeface="Arial" pitchFamily="34" charset="0"/>
              </a:rPr>
              <a:t>(07) 5494 2131</a:t>
            </a:r>
            <a:endParaRPr kumimoji="0" lang="en-US" altLang="en-US" sz="600" b="0" i="0" u="none" strike="noStrike" cap="none" normalizeH="0" baseline="0" dirty="0">
              <a:ln>
                <a:noFill/>
              </a:ln>
              <a:solidFill>
                <a:schemeClr val="tx1"/>
              </a:solidFill>
              <a:effectLst/>
              <a:latin typeface="+mj-lt"/>
              <a:cs typeface="Arial" pitchFamily="34" charset="0"/>
            </a:endParaRPr>
          </a:p>
        </p:txBody>
      </p:sp>
      <p:cxnSp>
        <p:nvCxnSpPr>
          <p:cNvPr id="1038" name="AutoShape 14"/>
          <p:cNvCxnSpPr>
            <a:cxnSpLocks noChangeShapeType="1"/>
          </p:cNvCxnSpPr>
          <p:nvPr/>
        </p:nvCxnSpPr>
        <p:spPr bwMode="auto">
          <a:xfrm flipV="1">
            <a:off x="4712270" y="5294181"/>
            <a:ext cx="4236888" cy="7026"/>
          </a:xfrm>
          <a:prstGeom prst="straightConnector1">
            <a:avLst/>
          </a:prstGeom>
          <a:noFill/>
          <a:ln w="63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52" name="Text Box 7"/>
          <p:cNvSpPr txBox="1">
            <a:spLocks noChangeArrowheads="1"/>
          </p:cNvSpPr>
          <p:nvPr/>
        </p:nvSpPr>
        <p:spPr bwMode="auto">
          <a:xfrm>
            <a:off x="7878165" y="2276872"/>
            <a:ext cx="1180555" cy="261870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i="0" u="none" strike="noStrike" cap="none" normalizeH="0" baseline="0" dirty="0">
                <a:ln>
                  <a:noFill/>
                </a:ln>
                <a:solidFill>
                  <a:srgbClr val="000000"/>
                </a:solidFill>
                <a:effectLst/>
                <a:latin typeface="Raleway Medium" charset="0"/>
                <a:cs typeface="Arial" pitchFamily="34" charset="0"/>
              </a:rPr>
              <a:t>Welcome!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i="0" u="none" strike="noStrike" cap="none" normalizeH="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AU" altLang="en-US" sz="600" dirty="0">
                <a:solidFill>
                  <a:srgbClr val="000000"/>
                </a:solidFill>
                <a:latin typeface="Raleway Medium" charset="0"/>
                <a:cs typeface="Arial" pitchFamily="34" charset="0"/>
              </a:rPr>
              <a:t>Name &amp; Name get married!</a:t>
            </a:r>
          </a:p>
          <a:p>
            <a:pPr marL="0" marR="0" lvl="0" indent="0" algn="l" defTabSz="914400" rtl="0" eaLnBrk="1" fontAlgn="base" latinLnBrk="0" hangingPunct="1">
              <a:lnSpc>
                <a:spcPct val="100000"/>
              </a:lnSpc>
              <a:spcBef>
                <a:spcPct val="0"/>
              </a:spcBef>
              <a:spcAft>
                <a:spcPct val="0"/>
              </a:spcAft>
              <a:buClrTx/>
              <a:buSzTx/>
              <a:buFontTx/>
              <a:buNone/>
              <a:tabLst/>
            </a:pPr>
            <a:br>
              <a:rPr kumimoji="0" lang="en-AU" altLang="en-US" sz="600" b="0" i="0" u="none" strike="noStrike" cap="none" normalizeH="0" baseline="0" dirty="0">
                <a:ln>
                  <a:noFill/>
                </a:ln>
                <a:solidFill>
                  <a:srgbClr val="000000"/>
                </a:solidFill>
                <a:effectLst/>
                <a:latin typeface="Raleway Medium" charset="0"/>
                <a:cs typeface="Arial" pitchFamily="34" charset="0"/>
              </a:rPr>
            </a:br>
            <a:r>
              <a:rPr kumimoji="0" lang="en-AU" altLang="en-US" sz="600" b="0" i="0" u="none" strike="noStrike" cap="none" normalizeH="0" baseline="0" dirty="0">
                <a:ln>
                  <a:noFill/>
                </a:ln>
                <a:solidFill>
                  <a:srgbClr val="000000"/>
                </a:solidFill>
                <a:effectLst/>
                <a:latin typeface="Raleway Medium" charset="0"/>
                <a:cs typeface="Arial" pitchFamily="34" charset="0"/>
              </a:rPr>
              <a:t>Group photo – Say </a:t>
            </a:r>
            <a:r>
              <a:rPr kumimoji="0" lang="en-AU" altLang="en-US" sz="600" b="0" i="0" u="none" strike="noStrike" cap="none" normalizeH="0" dirty="0">
                <a:ln>
                  <a:noFill/>
                </a:ln>
                <a:solidFill>
                  <a:srgbClr val="000000"/>
                </a:solidFill>
                <a:effectLst/>
                <a:latin typeface="Raleway Medium" charset="0"/>
                <a:cs typeface="Arial" pitchFamily="34" charset="0"/>
              </a:rPr>
              <a:t> Cheese!</a:t>
            </a:r>
            <a:endParaRPr kumimoji="0" lang="en-AU" altLang="en-US" sz="600" b="0"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i="0" u="none" strike="noStrike" cap="none" normalizeH="0" baseline="0" dirty="0">
              <a:ln>
                <a:noFill/>
              </a:ln>
              <a:solidFill>
                <a:srgbClr val="000000"/>
              </a:solidFill>
              <a:effectLst/>
              <a:latin typeface="Raleway Medium" charset="0"/>
              <a:cs typeface="Arial" pitchFamily="34" charset="0"/>
            </a:endParaRPr>
          </a:p>
          <a:p>
            <a:pPr lvl="0" fontAlgn="base">
              <a:spcBef>
                <a:spcPct val="0"/>
              </a:spcBef>
              <a:spcAft>
                <a:spcPct val="0"/>
              </a:spcAft>
            </a:pPr>
            <a:r>
              <a:rPr kumimoji="0" lang="en-AU" altLang="en-US" sz="600" i="0" u="none" strike="noStrike" cap="none" normalizeH="0" baseline="0" dirty="0">
                <a:ln>
                  <a:noFill/>
                </a:ln>
                <a:solidFill>
                  <a:srgbClr val="000000"/>
                </a:solidFill>
                <a:effectLst/>
                <a:latin typeface="Raleway Medium" charset="0"/>
                <a:cs typeface="Arial" pitchFamily="34" charset="0"/>
              </a:rPr>
              <a:t>Garden party </a:t>
            </a:r>
            <a:r>
              <a:rPr lang="en-AU" altLang="en-US" sz="600" dirty="0">
                <a:solidFill>
                  <a:srgbClr val="000000"/>
                </a:solidFill>
                <a:latin typeface="Raleway Medium" charset="0"/>
                <a:cs typeface="Arial" pitchFamily="34" charset="0"/>
              </a:rPr>
              <a:t>– Drinks, canapes</a:t>
            </a:r>
            <a:r>
              <a:rPr kumimoji="0" lang="en-AU" altLang="en-US" sz="600" i="0" u="none" strike="noStrike" cap="none" normalizeH="0" baseline="0" dirty="0">
                <a:ln>
                  <a:noFill/>
                </a:ln>
                <a:solidFill>
                  <a:srgbClr val="000000"/>
                </a:solidFill>
                <a:effectLst/>
                <a:latin typeface="Raleway Medium" charset="0"/>
                <a:cs typeface="Arial" pitchFamily="34" charset="0"/>
              </a:rPr>
              <a:t> and lawn </a:t>
            </a:r>
            <a:r>
              <a:rPr lang="en-AU" altLang="en-US" sz="600" dirty="0">
                <a:solidFill>
                  <a:srgbClr val="000000"/>
                </a:solidFill>
                <a:latin typeface="Raleway Medium" charset="0"/>
                <a:cs typeface="Arial" pitchFamily="34" charset="0"/>
              </a:rPr>
              <a:t>g</a:t>
            </a:r>
            <a:r>
              <a:rPr kumimoji="0" lang="en-AU" altLang="en-US" sz="600" i="0" u="none" strike="noStrike" cap="none" normalizeH="0" baseline="0" dirty="0">
                <a:ln>
                  <a:noFill/>
                </a:ln>
                <a:solidFill>
                  <a:srgbClr val="000000"/>
                </a:solidFill>
                <a:effectLst/>
                <a:latin typeface="Raleway Medium" charset="0"/>
                <a:cs typeface="Arial" pitchFamily="34" charset="0"/>
              </a:rPr>
              <a:t>ames </a:t>
            </a:r>
          </a:p>
          <a:p>
            <a:pPr marL="0" marR="0" lvl="0" indent="0" algn="l" defTabSz="914400" rtl="0" eaLnBrk="1" fontAlgn="base" latinLnBrk="0" hangingPunct="1">
              <a:lnSpc>
                <a:spcPct val="100000"/>
              </a:lnSpc>
              <a:spcBef>
                <a:spcPct val="0"/>
              </a:spcBef>
              <a:spcAft>
                <a:spcPct val="0"/>
              </a:spcAft>
              <a:buClrTx/>
              <a:buSzTx/>
              <a:buFontTx/>
              <a:buNone/>
              <a:tabLst/>
            </a:pPr>
            <a:endParaRPr lang="en-AU" altLang="en-US" sz="600" dirty="0">
              <a:solidFill>
                <a:srgbClr val="000000"/>
              </a:solidFill>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i="1" u="none" strike="noStrike" cap="none" normalizeH="0" baseline="0" dirty="0">
                <a:ln>
                  <a:noFill/>
                </a:ln>
                <a:solidFill>
                  <a:srgbClr val="000000"/>
                </a:solidFill>
                <a:effectLst/>
                <a:latin typeface="Raleway Medium" charset="0"/>
                <a:cs typeface="Arial" pitchFamily="34" charset="0"/>
              </a:rPr>
              <a:t>Music by Name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b="0" i="0" u="none" strike="noStrike" cap="none" normalizeH="0" baseline="0" dirty="0">
                <a:ln>
                  <a:noFill/>
                </a:ln>
                <a:solidFill>
                  <a:srgbClr val="000000"/>
                </a:solidFill>
                <a:effectLst/>
                <a:latin typeface="Raleway Medium" charset="0"/>
                <a:cs typeface="Arial" pitchFamily="34" charset="0"/>
              </a:rPr>
              <a:t>Guests invited into reception</a:t>
            </a:r>
          </a:p>
          <a:p>
            <a:pPr marL="0" marR="0" lvl="0" indent="0" algn="l" defTabSz="914400" rtl="0" eaLnBrk="1" fontAlgn="base" latinLnBrk="0" hangingPunct="1">
              <a:lnSpc>
                <a:spcPct val="100000"/>
              </a:lnSpc>
              <a:spcBef>
                <a:spcPct val="0"/>
              </a:spcBef>
              <a:spcAft>
                <a:spcPct val="0"/>
              </a:spcAft>
              <a:buClrTx/>
              <a:buSzTx/>
              <a:buFontTx/>
              <a:buNone/>
              <a:tabLst/>
            </a:pPr>
            <a:endParaRPr lang="en-AU" altLang="en-US" sz="600" dirty="0">
              <a:solidFill>
                <a:srgbClr val="000000"/>
              </a:solidFill>
              <a:latin typeface="Raleway Medium" charset="0"/>
              <a:cs typeface="Arial" pitchFamily="34" charset="0"/>
            </a:endParaRPr>
          </a:p>
          <a:p>
            <a:pPr fontAlgn="base">
              <a:spcBef>
                <a:spcPct val="0"/>
              </a:spcBef>
              <a:spcAft>
                <a:spcPct val="0"/>
              </a:spcAft>
            </a:pPr>
            <a:r>
              <a:rPr lang="en-AU" altLang="en-US" sz="600" i="1" dirty="0">
                <a:solidFill>
                  <a:srgbClr val="000000"/>
                </a:solidFill>
                <a:latin typeface="Raleway Medium" charset="0"/>
                <a:cs typeface="Arial" pitchFamily="34" charset="0"/>
              </a:rPr>
              <a:t>Music by Name</a:t>
            </a:r>
          </a:p>
          <a:p>
            <a:pPr marL="0" marR="0" lvl="0" indent="0" algn="l" defTabSz="914400" rtl="0" eaLnBrk="1" fontAlgn="base" latinLnBrk="0" hangingPunct="1">
              <a:lnSpc>
                <a:spcPct val="100000"/>
              </a:lnSpc>
              <a:spcBef>
                <a:spcPct val="0"/>
              </a:spcBef>
              <a:spcAft>
                <a:spcPct val="0"/>
              </a:spcAft>
              <a:buClrTx/>
              <a:buSzTx/>
              <a:buFontTx/>
              <a:buNone/>
              <a:tabLst/>
            </a:pPr>
            <a:endParaRPr lang="en-AU" altLang="en-US" sz="600" dirty="0">
              <a:solidFill>
                <a:srgbClr val="000000"/>
              </a:solidFill>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AU" altLang="en-US" sz="600" dirty="0">
                <a:solidFill>
                  <a:srgbClr val="000000"/>
                </a:solidFill>
                <a:latin typeface="Raleway Medium" charset="0"/>
                <a:cs typeface="Arial" pitchFamily="34" charset="0"/>
              </a:rPr>
              <a:t>Bride and Groom arrive</a:t>
            </a:r>
          </a:p>
          <a:p>
            <a:pPr marL="0" marR="0" lvl="0" indent="0" algn="l" defTabSz="914400" rtl="0" eaLnBrk="1" fontAlgn="base" latinLnBrk="0" hangingPunct="1">
              <a:lnSpc>
                <a:spcPct val="100000"/>
              </a:lnSpc>
              <a:spcBef>
                <a:spcPct val="0"/>
              </a:spcBef>
              <a:spcAft>
                <a:spcPct val="0"/>
              </a:spcAft>
              <a:buClrTx/>
              <a:buSzTx/>
              <a:buFontTx/>
              <a:buNone/>
              <a:tabLst/>
            </a:pPr>
            <a:endParaRPr lang="en-AU" altLang="en-US" sz="600" dirty="0">
              <a:solidFill>
                <a:srgbClr val="000000"/>
              </a:solidFill>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AU" altLang="en-US" sz="600" dirty="0">
                <a:solidFill>
                  <a:srgbClr val="000000"/>
                </a:solidFill>
                <a:latin typeface="Raleway Medium" charset="0"/>
                <a:cs typeface="Arial" pitchFamily="34" charset="0"/>
              </a:rPr>
              <a:t>Speeches (short and sweet)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0"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AU" altLang="en-US" sz="600" dirty="0">
                <a:solidFill>
                  <a:srgbClr val="000000"/>
                </a:solidFill>
                <a:latin typeface="Raleway Medium" charset="0"/>
                <a:cs typeface="Arial" pitchFamily="34" charset="0"/>
              </a:rPr>
              <a:t>Get on the dance floor!</a:t>
            </a:r>
            <a:endParaRPr kumimoji="0" lang="en-AU" altLang="en-US" sz="600" b="0"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en-AU" altLang="en-US" sz="600" dirty="0">
              <a:solidFill>
                <a:srgbClr val="000000"/>
              </a:solidFill>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600" b="0" i="0" u="none" strike="noStrike" cap="none" normalizeH="0" baseline="0" dirty="0">
                <a:ln>
                  <a:noFill/>
                </a:ln>
                <a:solidFill>
                  <a:srgbClr val="000000"/>
                </a:solidFill>
                <a:effectLst/>
                <a:latin typeface="Raleway Medium" charset="0"/>
                <a:cs typeface="Arial" pitchFamily="34" charset="0"/>
              </a:rPr>
              <a:t>Last drinks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AU" altLang="en-US" sz="600" b="0" i="0" u="none" strike="noStrike" cap="none" normalizeH="0" baseline="0" dirty="0">
              <a:ln>
                <a:noFill/>
              </a:ln>
              <a:solidFill>
                <a:srgbClr val="000000"/>
              </a:solidFill>
              <a:effectLst/>
              <a:latin typeface="Raleway Medium"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en-AU" altLang="en-US" sz="600" dirty="0">
                <a:solidFill>
                  <a:srgbClr val="000000"/>
                </a:solidFill>
                <a:latin typeface="Raleway Medium" charset="0"/>
                <a:cs typeface="Arial" pitchFamily="34" charset="0"/>
              </a:rPr>
              <a:t>Shuttle b</a:t>
            </a:r>
            <a:r>
              <a:rPr kumimoji="0" lang="en-AU" altLang="en-US" sz="600" b="0" i="0" u="none" strike="noStrike" cap="none" normalizeH="0" baseline="0" dirty="0">
                <a:ln>
                  <a:noFill/>
                </a:ln>
                <a:solidFill>
                  <a:srgbClr val="000000"/>
                </a:solidFill>
                <a:effectLst/>
                <a:latin typeface="Raleway Medium" charset="0"/>
                <a:cs typeface="Arial" pitchFamily="34" charset="0"/>
              </a:rPr>
              <a:t>us departs signalling the</a:t>
            </a:r>
            <a:r>
              <a:rPr kumimoji="0" lang="en-AU" altLang="en-US" sz="600" b="0" i="0" u="none" strike="noStrike" cap="none" normalizeH="0" dirty="0">
                <a:ln>
                  <a:noFill/>
                </a:ln>
                <a:solidFill>
                  <a:srgbClr val="000000"/>
                </a:solidFill>
                <a:effectLst/>
                <a:latin typeface="Raleway Medium" charset="0"/>
                <a:cs typeface="Arial" pitchFamily="34" charset="0"/>
              </a:rPr>
              <a:t> end of an amazing day!</a:t>
            </a:r>
          </a:p>
          <a:p>
            <a:pPr marL="0" marR="0" lvl="0" indent="0" algn="l" defTabSz="914400" rtl="0" eaLnBrk="1" fontAlgn="base" latinLnBrk="0" hangingPunct="1">
              <a:lnSpc>
                <a:spcPct val="100000"/>
              </a:lnSpc>
              <a:spcBef>
                <a:spcPct val="0"/>
              </a:spcBef>
              <a:spcAft>
                <a:spcPct val="0"/>
              </a:spcAft>
              <a:buClrTx/>
              <a:buSzTx/>
              <a:buFontTx/>
              <a:buNone/>
              <a:tabLst/>
            </a:pPr>
            <a:endParaRPr lang="en-AU" altLang="en-US" sz="600" baseline="0" dirty="0">
              <a:solidFill>
                <a:srgbClr val="000000"/>
              </a:solidFill>
              <a:latin typeface="Raleway Medium"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600" b="0" i="1" u="none" strike="noStrike" cap="none" normalizeH="0" dirty="0">
                <a:ln>
                  <a:noFill/>
                </a:ln>
                <a:solidFill>
                  <a:srgbClr val="000000"/>
                </a:solidFill>
                <a:effectLst/>
                <a:latin typeface="Raleway Medium" charset="0"/>
                <a:cs typeface="Arial" pitchFamily="34" charset="0"/>
              </a:rPr>
              <a:t>Make sure you take some lollies from the candy bar, water and a hangover kit, you’ll thank yourself in the morning!</a:t>
            </a:r>
            <a:endParaRPr kumimoji="0" lang="en-AU" altLang="en-US" sz="600" b="0" i="1" u="none" strike="noStrike" cap="none" normalizeH="0" baseline="0" dirty="0">
              <a:ln>
                <a:noFill/>
              </a:ln>
              <a:solidFill>
                <a:srgbClr val="000000"/>
              </a:solidFill>
              <a:effectLst/>
              <a:latin typeface="Raleway Medium"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br>
              <a:rPr kumimoji="0" lang="en-AU" altLang="en-US" sz="600" b="1" i="0" u="none" strike="noStrike" cap="none" normalizeH="0" baseline="0" dirty="0">
                <a:ln>
                  <a:noFill/>
                </a:ln>
                <a:solidFill>
                  <a:srgbClr val="000000"/>
                </a:solidFill>
                <a:effectLst/>
                <a:latin typeface="Merriweather Sans Light" charset="0"/>
                <a:cs typeface="Arial" pitchFamily="34" charset="0"/>
              </a:rPr>
            </a:br>
            <a:endParaRPr kumimoji="0" lang="en-US" altLang="en-US" sz="1100" b="0" i="0" u="none" strike="noStrike" cap="none" normalizeH="0" baseline="0" dirty="0">
              <a:ln>
                <a:noFill/>
              </a:ln>
              <a:solidFill>
                <a:schemeClr val="tx1"/>
              </a:solidFill>
              <a:effectLst/>
              <a:latin typeface="Arial" pitchFamily="34" charset="0"/>
              <a:cs typeface="Arial" pitchFamily="34" charset="0"/>
            </a:endParaRPr>
          </a:p>
        </p:txBody>
      </p:sp>
      <p:sp>
        <p:nvSpPr>
          <p:cNvPr id="1043" name="Text Box 39"/>
          <p:cNvSpPr txBox="1">
            <a:spLocks noChangeArrowheads="1"/>
          </p:cNvSpPr>
          <p:nvPr/>
        </p:nvSpPr>
        <p:spPr bwMode="auto">
          <a:xfrm>
            <a:off x="4803204" y="3745507"/>
            <a:ext cx="2671339" cy="40357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AU" altLang="en-US" sz="1200" dirty="0">
                <a:solidFill>
                  <a:srgbClr val="000000"/>
                </a:solidFill>
                <a:latin typeface="Raleway Medium" charset="0"/>
                <a:cs typeface="Arial" pitchFamily="34" charset="0"/>
              </a:rPr>
              <a:t>HEADLINE – LINE 1</a:t>
            </a:r>
            <a:br>
              <a:rPr lang="en-AU" altLang="en-US" sz="1200" dirty="0">
                <a:solidFill>
                  <a:srgbClr val="000000"/>
                </a:solidFill>
                <a:latin typeface="Raleway Medium" charset="0"/>
                <a:cs typeface="Arial" pitchFamily="34" charset="0"/>
              </a:rPr>
            </a:br>
            <a:r>
              <a:rPr lang="en-AU" altLang="en-US" sz="1200" dirty="0">
                <a:solidFill>
                  <a:srgbClr val="000000"/>
                </a:solidFill>
                <a:latin typeface="Raleway Medium" charset="0"/>
                <a:cs typeface="Arial" pitchFamily="34" charset="0"/>
              </a:rPr>
              <a:t>HEADLINE – LINE 2</a:t>
            </a:r>
            <a:endParaRPr kumimoji="0" lang="en-US" altLang="en-US" sz="800" b="0" i="0" u="none" strike="noStrike" cap="none" normalizeH="0" baseline="0" dirty="0">
              <a:ln>
                <a:noFill/>
              </a:ln>
              <a:solidFill>
                <a:schemeClr val="tx1"/>
              </a:solidFill>
              <a:effectLst/>
              <a:latin typeface="Arial" pitchFamily="34" charset="0"/>
              <a:cs typeface="Arial" pitchFamily="34" charset="0"/>
            </a:endParaRPr>
          </a:p>
        </p:txBody>
      </p:sp>
      <p:sp>
        <p:nvSpPr>
          <p:cNvPr id="2" name="Text Box 2"/>
          <p:cNvSpPr txBox="1">
            <a:spLocks noChangeArrowheads="1"/>
          </p:cNvSpPr>
          <p:nvPr/>
        </p:nvSpPr>
        <p:spPr bwMode="auto">
          <a:xfrm>
            <a:off x="35497" y="75928"/>
            <a:ext cx="4464496" cy="11271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1000" b="0" i="0" u="none" strike="noStrike" cap="none" normalizeH="0" baseline="0" dirty="0">
                <a:ln>
                  <a:noFill/>
                </a:ln>
                <a:solidFill>
                  <a:srgbClr val="000000"/>
                </a:solidFill>
                <a:effectLst/>
                <a:latin typeface="Old English Text MT" pitchFamily="66" charset="0"/>
                <a:cs typeface="Arial" pitchFamily="34" charset="0"/>
              </a:rPr>
              <a:t>Mr &amp; Mrs Surname News			      Page 4				</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cxnSp>
        <p:nvCxnSpPr>
          <p:cNvPr id="47" name="AutoShape 9"/>
          <p:cNvCxnSpPr>
            <a:cxnSpLocks noChangeShapeType="1"/>
          </p:cNvCxnSpPr>
          <p:nvPr/>
        </p:nvCxnSpPr>
        <p:spPr bwMode="auto">
          <a:xfrm>
            <a:off x="35497" y="332656"/>
            <a:ext cx="4248472" cy="0"/>
          </a:xfrm>
          <a:prstGeom prst="straightConnector1">
            <a:avLst/>
          </a:prstGeom>
          <a:noFill/>
          <a:ln w="31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833"/>
          <a:stretch/>
        </p:blipFill>
        <p:spPr bwMode="auto">
          <a:xfrm>
            <a:off x="1733107" y="357783"/>
            <a:ext cx="2766885" cy="2711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Text Box 21"/>
          <p:cNvSpPr txBox="1">
            <a:spLocks noChangeArrowheads="1"/>
          </p:cNvSpPr>
          <p:nvPr/>
        </p:nvSpPr>
        <p:spPr bwMode="auto">
          <a:xfrm>
            <a:off x="107504" y="332656"/>
            <a:ext cx="1993291" cy="864096"/>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AU" altLang="en-US" sz="3000" b="0" i="0" u="none" strike="noStrike" cap="none" normalizeH="0" baseline="0" dirty="0">
                <a:ln>
                  <a:noFill/>
                </a:ln>
                <a:solidFill>
                  <a:srgbClr val="000000"/>
                </a:solidFill>
                <a:effectLst/>
                <a:latin typeface="Franklin Gothic Demi Cond" pitchFamily="34" charset="0"/>
                <a:cs typeface="Arial" pitchFamily="34" charset="0"/>
              </a:rPr>
              <a:t>Crossword</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AU" altLang="en-US" sz="1500" b="0" i="0" u="none" strike="noStrike" cap="none" normalizeH="0" baseline="0" dirty="0">
                <a:ln>
                  <a:noFill/>
                </a:ln>
                <a:solidFill>
                  <a:srgbClr val="000000"/>
                </a:solidFill>
                <a:effectLst/>
                <a:latin typeface="Franklin Gothic Book" pitchFamily="34" charset="0"/>
                <a:cs typeface="Arial" pitchFamily="34" charset="0"/>
              </a:rPr>
              <a:t>Difficulty: Knot too hard </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10" name="TextBox 9"/>
          <p:cNvSpPr txBox="1"/>
          <p:nvPr/>
        </p:nvSpPr>
        <p:spPr>
          <a:xfrm>
            <a:off x="40677" y="1115159"/>
            <a:ext cx="2515099" cy="2031325"/>
          </a:xfrm>
          <a:prstGeom prst="rect">
            <a:avLst/>
          </a:prstGeom>
          <a:noFill/>
        </p:spPr>
        <p:txBody>
          <a:bodyPr wrap="square" rtlCol="0">
            <a:spAutoFit/>
          </a:bodyPr>
          <a:lstStyle/>
          <a:p>
            <a:endParaRPr lang="en-AU" sz="900" b="1" dirty="0"/>
          </a:p>
          <a:p>
            <a:r>
              <a:rPr lang="en-AU" sz="900" b="1" dirty="0"/>
              <a:t>Across </a:t>
            </a:r>
          </a:p>
          <a:p>
            <a:r>
              <a:rPr lang="en-AU" sz="900" dirty="0"/>
              <a:t>2. First Date </a:t>
            </a:r>
          </a:p>
          <a:p>
            <a:r>
              <a:rPr lang="en-AU" sz="900" dirty="0"/>
              <a:t>3. Suburb of the home the couple own</a:t>
            </a:r>
          </a:p>
          <a:p>
            <a:r>
              <a:rPr lang="en-AU" sz="900" dirty="0"/>
              <a:t>7. Groom’s hometown </a:t>
            </a:r>
          </a:p>
          <a:p>
            <a:r>
              <a:rPr lang="en-AU" sz="900" dirty="0"/>
              <a:t>8. First overseas holiday </a:t>
            </a:r>
          </a:p>
          <a:p>
            <a:r>
              <a:rPr lang="en-AU" sz="900" dirty="0"/>
              <a:t>9. Suburb the couple first lived together </a:t>
            </a:r>
          </a:p>
          <a:p>
            <a:r>
              <a:rPr lang="en-AU" sz="900" dirty="0"/>
              <a:t>10. Name of  fur baby</a:t>
            </a:r>
          </a:p>
          <a:p>
            <a:endParaRPr lang="en-AU" sz="900" dirty="0"/>
          </a:p>
          <a:p>
            <a:r>
              <a:rPr lang="en-AU" sz="900" dirty="0"/>
              <a:t> </a:t>
            </a:r>
            <a:r>
              <a:rPr lang="en-AU" sz="900" b="1" dirty="0"/>
              <a:t>Down </a:t>
            </a:r>
          </a:p>
          <a:p>
            <a:r>
              <a:rPr lang="en-AU" sz="900" dirty="0"/>
              <a:t>1. A great reason to catch up with friends </a:t>
            </a:r>
          </a:p>
          <a:p>
            <a:r>
              <a:rPr lang="en-AU" sz="900" dirty="0"/>
              <a:t>4. Pub where the couple met </a:t>
            </a:r>
          </a:p>
          <a:p>
            <a:r>
              <a:rPr lang="en-AU" sz="900" dirty="0"/>
              <a:t>5. Most common date night food choice </a:t>
            </a:r>
          </a:p>
          <a:p>
            <a:r>
              <a:rPr lang="en-AU" sz="900" dirty="0"/>
              <a:t>6. Location the Groom proposed</a:t>
            </a:r>
          </a:p>
        </p:txBody>
      </p:sp>
      <p:sp>
        <p:nvSpPr>
          <p:cNvPr id="12" name="Heart 11"/>
          <p:cNvSpPr/>
          <p:nvPr/>
        </p:nvSpPr>
        <p:spPr>
          <a:xfrm>
            <a:off x="6876256" y="5667618"/>
            <a:ext cx="288032" cy="299358"/>
          </a:xfrm>
          <a:prstGeom prst="hear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 Box 39"/>
          <p:cNvSpPr txBox="1">
            <a:spLocks noChangeArrowheads="1"/>
          </p:cNvSpPr>
          <p:nvPr/>
        </p:nvSpPr>
        <p:spPr bwMode="auto">
          <a:xfrm>
            <a:off x="-149761" y="5141623"/>
            <a:ext cx="2671339" cy="40357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AU" altLang="en-US" sz="1200" dirty="0">
                <a:solidFill>
                  <a:srgbClr val="000000"/>
                </a:solidFill>
                <a:latin typeface="Raleway Medium" charset="0"/>
                <a:cs typeface="Arial" pitchFamily="34" charset="0"/>
              </a:rPr>
              <a:t>HEADLINE – LINE 1 </a:t>
            </a:r>
            <a:br>
              <a:rPr lang="en-AU" altLang="en-US" sz="1200" dirty="0">
                <a:solidFill>
                  <a:srgbClr val="000000"/>
                </a:solidFill>
                <a:latin typeface="Raleway Medium" charset="0"/>
                <a:cs typeface="Arial" pitchFamily="34" charset="0"/>
              </a:rPr>
            </a:br>
            <a:r>
              <a:rPr lang="en-AU" altLang="en-US" sz="1200" dirty="0">
                <a:solidFill>
                  <a:srgbClr val="000000"/>
                </a:solidFill>
                <a:latin typeface="Raleway Medium" charset="0"/>
                <a:cs typeface="Arial" pitchFamily="34" charset="0"/>
              </a:rPr>
              <a:t>HEADLINE – LINE 2</a:t>
            </a:r>
            <a:endParaRPr lang="en-US" altLang="en-US" sz="1200" dirty="0">
              <a:solidFill>
                <a:srgbClr val="000000"/>
              </a:solidFill>
              <a:latin typeface="Raleway Medium" charset="0"/>
              <a:cs typeface="Arial" pitchFamily="34" charset="0"/>
            </a:endParaRPr>
          </a:p>
        </p:txBody>
      </p:sp>
      <p:cxnSp>
        <p:nvCxnSpPr>
          <p:cNvPr id="46" name="AutoShape 14"/>
          <p:cNvCxnSpPr>
            <a:cxnSpLocks noChangeShapeType="1"/>
          </p:cNvCxnSpPr>
          <p:nvPr/>
        </p:nvCxnSpPr>
        <p:spPr bwMode="auto">
          <a:xfrm>
            <a:off x="99628" y="3206362"/>
            <a:ext cx="4463403" cy="1"/>
          </a:xfrm>
          <a:prstGeom prst="straightConnector1">
            <a:avLst/>
          </a:prstGeom>
          <a:noFill/>
          <a:ln w="63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32" name="TextBox 31"/>
          <p:cNvSpPr txBox="1"/>
          <p:nvPr/>
        </p:nvSpPr>
        <p:spPr>
          <a:xfrm>
            <a:off x="84800" y="5574335"/>
            <a:ext cx="2477896" cy="1150700"/>
          </a:xfrm>
          <a:prstGeom prst="rect">
            <a:avLst/>
          </a:prstGeom>
          <a:noFill/>
        </p:spPr>
        <p:txBody>
          <a:bodyPr wrap="square" numCol="2" spcCol="108000" rtlCol="0">
            <a:spAutoFit/>
          </a:bodyPr>
          <a:lstStyle/>
          <a:p>
            <a:pPr lvl="0" algn="just" fontAlgn="base">
              <a:spcBef>
                <a:spcPct val="0"/>
              </a:spcBef>
              <a:spcAft>
                <a:spcPts val="800"/>
              </a:spcAft>
            </a:pPr>
            <a:r>
              <a:rPr lang="en-AU" altLang="en-US" sz="600" dirty="0">
                <a:solidFill>
                  <a:srgbClr val="000000"/>
                </a:solidFill>
                <a:latin typeface="Raleway Medium" charset="0"/>
                <a:cs typeface="Arial" pitchFamily="34" charset="0"/>
              </a:rPr>
              <a:t>This is placeholder text. I hope that you are having a wonderful day and love this template. This was created by Georgia Lutvey from Marry Us who is a Brisbane based Marriage Celebrant. </a:t>
            </a:r>
          </a:p>
          <a:p>
            <a:pPr lvl="0" algn="just" fontAlgn="base">
              <a:spcBef>
                <a:spcPct val="0"/>
              </a:spcBef>
              <a:spcAft>
                <a:spcPts val="800"/>
              </a:spcAft>
            </a:pPr>
            <a:r>
              <a:rPr lang="en-AU" altLang="en-US" sz="600" dirty="0">
                <a:solidFill>
                  <a:srgbClr val="000000"/>
                </a:solidFill>
                <a:latin typeface="Raleway Medium" charset="0"/>
                <a:cs typeface="Arial" pitchFamily="34" charset="0"/>
              </a:rPr>
              <a:t>This is placeholder text. I hope that you are having a wonderful day and love this template. This was created by Georgia Lutvey from Marry Us who is a Brisbane based Marriage Celebrant.</a:t>
            </a:r>
          </a:p>
          <a:p>
            <a:pPr algn="just" fontAlgn="base">
              <a:spcBef>
                <a:spcPct val="0"/>
              </a:spcBef>
              <a:spcAft>
                <a:spcPts val="800"/>
              </a:spcAft>
            </a:pPr>
            <a:r>
              <a:rPr lang="en-AU" altLang="en-US" sz="600" dirty="0">
                <a:solidFill>
                  <a:srgbClr val="000000"/>
                </a:solidFill>
                <a:latin typeface="Raleway Medium" charset="0"/>
                <a:cs typeface="Arial" pitchFamily="34" charset="0"/>
              </a:rPr>
              <a:t>I hope that your wedding planning is going fabulously. For more wedding articles and information visit my website </a:t>
            </a:r>
            <a:r>
              <a:rPr lang="en-AU" altLang="en-US" sz="600" dirty="0">
                <a:solidFill>
                  <a:srgbClr val="000000"/>
                </a:solidFill>
                <a:latin typeface="Raleway Medium" charset="0"/>
                <a:cs typeface="Arial" pitchFamily="34" charset="0"/>
                <a:hlinkClick r:id="rId3"/>
              </a:rPr>
              <a:t>www.marryus.com.au</a:t>
            </a:r>
            <a:r>
              <a:rPr lang="en-AU" altLang="en-US" sz="600" dirty="0">
                <a:solidFill>
                  <a:srgbClr val="000000"/>
                </a:solidFill>
                <a:latin typeface="Raleway Medium" charset="0"/>
                <a:cs typeface="Arial" pitchFamily="34" charset="0"/>
              </a:rPr>
              <a:t>. </a:t>
            </a:r>
          </a:p>
        </p:txBody>
      </p:sp>
      <p:sp>
        <p:nvSpPr>
          <p:cNvPr id="53" name="Text Box 39"/>
          <p:cNvSpPr txBox="1">
            <a:spLocks noChangeArrowheads="1"/>
          </p:cNvSpPr>
          <p:nvPr/>
        </p:nvSpPr>
        <p:spPr bwMode="auto">
          <a:xfrm>
            <a:off x="2188693" y="3313459"/>
            <a:ext cx="2671339" cy="40357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ctr" fontAlgn="base">
              <a:spcBef>
                <a:spcPct val="0"/>
              </a:spcBef>
              <a:spcAft>
                <a:spcPct val="0"/>
              </a:spcAft>
            </a:pPr>
            <a:r>
              <a:rPr lang="en-AU" altLang="en-US" sz="1400" dirty="0">
                <a:solidFill>
                  <a:srgbClr val="000000"/>
                </a:solidFill>
                <a:latin typeface="Franklin Gothic Demi Cond" pitchFamily="34" charset="0"/>
                <a:cs typeface="Arial" pitchFamily="34" charset="0"/>
              </a:rPr>
              <a:t>Dear Dolly</a:t>
            </a:r>
            <a:endParaRPr lang="en-US" altLang="en-US" sz="1400" dirty="0">
              <a:latin typeface="Arial" pitchFamily="34" charset="0"/>
              <a:cs typeface="Arial" pitchFamily="34" charset="0"/>
            </a:endParaRPr>
          </a:p>
        </p:txBody>
      </p:sp>
      <p:sp>
        <p:nvSpPr>
          <p:cNvPr id="39" name="TextBox 38"/>
          <p:cNvSpPr txBox="1"/>
          <p:nvPr/>
        </p:nvSpPr>
        <p:spPr>
          <a:xfrm>
            <a:off x="2733991" y="3547129"/>
            <a:ext cx="1728192" cy="553998"/>
          </a:xfrm>
          <a:prstGeom prst="rect">
            <a:avLst/>
          </a:prstGeom>
          <a:noFill/>
        </p:spPr>
        <p:txBody>
          <a:bodyPr wrap="square" rtlCol="0">
            <a:spAutoFit/>
          </a:bodyPr>
          <a:lstStyle/>
          <a:p>
            <a:pPr algn="ctr"/>
            <a:r>
              <a:rPr lang="en-AU" sz="600" dirty="0">
                <a:solidFill>
                  <a:srgbClr val="000000"/>
                </a:solidFill>
                <a:latin typeface="Raleway Medium" charset="0"/>
                <a:cs typeface="Arial" pitchFamily="34" charset="0"/>
              </a:rPr>
              <a:t>Do you need advice? The </a:t>
            </a:r>
            <a:r>
              <a:rPr lang="en-AU" sz="600" dirty="0" err="1">
                <a:solidFill>
                  <a:srgbClr val="000000"/>
                </a:solidFill>
                <a:latin typeface="Raleway Medium" charset="0"/>
                <a:cs typeface="Arial" pitchFamily="34" charset="0"/>
              </a:rPr>
              <a:t>pawsome</a:t>
            </a:r>
            <a:r>
              <a:rPr lang="en-AU" sz="600" dirty="0">
                <a:solidFill>
                  <a:srgbClr val="000000"/>
                </a:solidFill>
                <a:latin typeface="Raleway Medium" charset="0"/>
                <a:cs typeface="Arial" pitchFamily="34" charset="0"/>
              </a:rPr>
              <a:t> Dolly can help! Email advice@pennyspals.com</a:t>
            </a:r>
            <a:endParaRPr lang="en-AU" sz="600" dirty="0"/>
          </a:p>
          <a:p>
            <a:pPr algn="ctr"/>
            <a:endParaRPr lang="en-GB" dirty="0"/>
          </a:p>
        </p:txBody>
      </p:sp>
      <p:sp>
        <p:nvSpPr>
          <p:cNvPr id="41" name="TextBox 40"/>
          <p:cNvSpPr txBox="1"/>
          <p:nvPr/>
        </p:nvSpPr>
        <p:spPr>
          <a:xfrm>
            <a:off x="2771800" y="3933056"/>
            <a:ext cx="1672191" cy="2031325"/>
          </a:xfrm>
          <a:prstGeom prst="rect">
            <a:avLst/>
          </a:prstGeom>
          <a:noFill/>
          <a:ln w="3175">
            <a:noFill/>
          </a:ln>
        </p:spPr>
        <p:txBody>
          <a:bodyPr wrap="square" rtlCol="0">
            <a:spAutoFit/>
          </a:bodyPr>
          <a:lstStyle/>
          <a:p>
            <a:r>
              <a:rPr lang="en-AU" sz="600" dirty="0">
                <a:latin typeface="Raleway Medium" panose="020B0603030101060003" pitchFamily="34" charset="0"/>
              </a:rPr>
              <a:t>Dear Name,</a:t>
            </a:r>
          </a:p>
          <a:p>
            <a:endParaRPr lang="en-AU" sz="600" dirty="0">
              <a:latin typeface="Raleway Medium" panose="020B0603030101060003" pitchFamily="34" charset="0"/>
            </a:endParaRPr>
          </a:p>
          <a:p>
            <a:r>
              <a:rPr lang="en-AU" sz="600" dirty="0">
                <a:latin typeface="Raleway Medium" panose="020B0603030101060003" pitchFamily="34" charset="0"/>
              </a:rPr>
              <a:t>I have a problem. Insert your problem here, asking for advice from the ‘Agony Aunt’. You may wish to make this related to your love story, or your pet, or something else to make your guests laugh! </a:t>
            </a:r>
          </a:p>
          <a:p>
            <a:endParaRPr lang="en-AU" sz="600" dirty="0">
              <a:latin typeface="Raleway Medium" panose="020B0603030101060003" pitchFamily="34" charset="0"/>
            </a:endParaRPr>
          </a:p>
          <a:p>
            <a:endParaRPr lang="en-AU" sz="600" dirty="0">
              <a:latin typeface="Raleway Medium" panose="020B0603030101060003" pitchFamily="34" charset="0"/>
            </a:endParaRPr>
          </a:p>
          <a:p>
            <a:r>
              <a:rPr lang="en-AU" sz="600" dirty="0">
                <a:latin typeface="Raleway Medium" panose="020B0603030101060003" pitchFamily="34" charset="0"/>
              </a:rPr>
              <a:t>-Anonymous</a:t>
            </a:r>
          </a:p>
          <a:p>
            <a:r>
              <a:rPr lang="en-AU" sz="600" dirty="0">
                <a:latin typeface="Raleway Medium" panose="020B0603030101060003" pitchFamily="34" charset="0"/>
              </a:rPr>
              <a:t> </a:t>
            </a:r>
            <a:br>
              <a:rPr lang="en-AU" sz="600" dirty="0">
                <a:latin typeface="Raleway Medium" panose="020B0603030101060003" pitchFamily="34" charset="0"/>
              </a:rPr>
            </a:br>
            <a:endParaRPr lang="en-AU" sz="600" dirty="0">
              <a:latin typeface="Raleway Medium" panose="020B0603030101060003" pitchFamily="34" charset="0"/>
            </a:endParaRPr>
          </a:p>
          <a:p>
            <a:endParaRPr lang="en-AU" sz="600" dirty="0">
              <a:latin typeface="Raleway Medium" panose="020B0603030101060003" pitchFamily="34" charset="0"/>
            </a:endParaRPr>
          </a:p>
          <a:p>
            <a:r>
              <a:rPr lang="en-AU" sz="600" dirty="0">
                <a:latin typeface="Raleway Medium" panose="020B0603030101060003" pitchFamily="34" charset="0"/>
              </a:rPr>
              <a:t>Dear Name,</a:t>
            </a:r>
          </a:p>
          <a:p>
            <a:endParaRPr lang="en-AU" sz="600" dirty="0">
              <a:latin typeface="Raleway Medium" panose="020B0603030101060003" pitchFamily="34" charset="0"/>
            </a:endParaRPr>
          </a:p>
          <a:p>
            <a:r>
              <a:rPr lang="en-AU" sz="600" dirty="0">
                <a:latin typeface="Raleway Medium" panose="020B0603030101060003" pitchFamily="34" charset="0"/>
              </a:rPr>
              <a:t>Insert your advice to the above here. This is placeholder text for you to insert whatever advice you wish to include. </a:t>
            </a:r>
          </a:p>
          <a:p>
            <a:endParaRPr lang="en-AU" sz="600" dirty="0">
              <a:latin typeface="Raleway Medium" panose="020B0603030101060003" pitchFamily="34" charset="0"/>
            </a:endParaRPr>
          </a:p>
          <a:p>
            <a:r>
              <a:rPr lang="en-AU" sz="600" dirty="0">
                <a:latin typeface="Raleway Medium" panose="020B0603030101060003" pitchFamily="34" charset="0"/>
              </a:rPr>
              <a:t>Love, Dolly</a:t>
            </a:r>
          </a:p>
        </p:txBody>
      </p:sp>
      <p:cxnSp>
        <p:nvCxnSpPr>
          <p:cNvPr id="45" name="Straight Connector 44"/>
          <p:cNvCxnSpPr/>
          <p:nvPr/>
        </p:nvCxnSpPr>
        <p:spPr>
          <a:xfrm>
            <a:off x="2627784" y="3206362"/>
            <a:ext cx="0" cy="3458176"/>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D343BC90-1CA8-4D09-9B67-130AF03AFA05}"/>
              </a:ext>
            </a:extLst>
          </p:cNvPr>
          <p:cNvSpPr txBox="1"/>
          <p:nvPr/>
        </p:nvSpPr>
        <p:spPr>
          <a:xfrm>
            <a:off x="4890347" y="2124164"/>
            <a:ext cx="2470496" cy="1477328"/>
          </a:xfrm>
          <a:prstGeom prst="rect">
            <a:avLst/>
          </a:prstGeom>
          <a:solidFill>
            <a:schemeClr val="accent5">
              <a:lumMod val="20000"/>
              <a:lumOff val="80000"/>
            </a:schemeClr>
          </a:solidFill>
          <a:ln>
            <a:solidFill>
              <a:schemeClr val="accent5">
                <a:lumMod val="40000"/>
                <a:lumOff val="60000"/>
              </a:schemeClr>
            </a:solidFill>
          </a:ln>
        </p:spPr>
        <p:txBody>
          <a:bodyPr wrap="square" rtlCol="0">
            <a:spAutoFit/>
          </a:bodyPr>
          <a:lstStyle/>
          <a:p>
            <a:pPr algn="ctr"/>
            <a:br>
              <a:rPr lang="en-AU" dirty="0">
                <a:latin typeface="Adobe Caslon Pro" panose="0205050205050A020403" pitchFamily="18" charset="0"/>
              </a:rPr>
            </a:br>
            <a:br>
              <a:rPr lang="en-AU" dirty="0">
                <a:latin typeface="Adobe Caslon Pro" panose="0205050205050A020403" pitchFamily="18" charset="0"/>
              </a:rPr>
            </a:br>
            <a:r>
              <a:rPr lang="en-AU" dirty="0">
                <a:latin typeface="Raleway Medium" panose="020B0603030101060003" pitchFamily="34" charset="0"/>
              </a:rPr>
              <a:t>Placeholder – Photo</a:t>
            </a:r>
          </a:p>
          <a:p>
            <a:pPr algn="ctr"/>
            <a:endParaRPr lang="en-AU" dirty="0">
              <a:latin typeface="Raleway Medium" panose="020B0603030101060003" pitchFamily="34" charset="0"/>
            </a:endParaRPr>
          </a:p>
          <a:p>
            <a:pPr algn="ctr"/>
            <a:endParaRPr lang="en-AU" dirty="0"/>
          </a:p>
        </p:txBody>
      </p:sp>
      <p:sp>
        <p:nvSpPr>
          <p:cNvPr id="48" name="TextBox 47">
            <a:extLst>
              <a:ext uri="{FF2B5EF4-FFF2-40B4-BE49-F238E27FC236}">
                <a16:creationId xmlns:a16="http://schemas.microsoft.com/office/drawing/2014/main" id="{F21C4B32-6769-4E24-8181-9B37429A4CEC}"/>
              </a:ext>
            </a:extLst>
          </p:cNvPr>
          <p:cNvSpPr txBox="1"/>
          <p:nvPr/>
        </p:nvSpPr>
        <p:spPr>
          <a:xfrm>
            <a:off x="223886" y="3350378"/>
            <a:ext cx="2081268" cy="1754326"/>
          </a:xfrm>
          <a:prstGeom prst="rect">
            <a:avLst/>
          </a:prstGeom>
          <a:solidFill>
            <a:schemeClr val="accent5">
              <a:lumMod val="20000"/>
              <a:lumOff val="80000"/>
            </a:schemeClr>
          </a:solidFill>
          <a:ln>
            <a:solidFill>
              <a:schemeClr val="accent5">
                <a:lumMod val="40000"/>
                <a:lumOff val="60000"/>
              </a:schemeClr>
            </a:solidFill>
          </a:ln>
        </p:spPr>
        <p:txBody>
          <a:bodyPr wrap="square" rtlCol="0">
            <a:spAutoFit/>
          </a:bodyPr>
          <a:lstStyle/>
          <a:p>
            <a:pPr algn="ctr"/>
            <a:br>
              <a:rPr lang="en-AU" dirty="0">
                <a:latin typeface="Adobe Caslon Pro" panose="0205050205050A020403" pitchFamily="18" charset="0"/>
              </a:rPr>
            </a:br>
            <a:br>
              <a:rPr lang="en-AU" dirty="0">
                <a:latin typeface="Adobe Caslon Pro" panose="0205050205050A020403" pitchFamily="18" charset="0"/>
              </a:rPr>
            </a:br>
            <a:r>
              <a:rPr lang="en-AU" dirty="0">
                <a:latin typeface="Raleway Medium" panose="020B0603030101060003" pitchFamily="34" charset="0"/>
              </a:rPr>
              <a:t>Placeholder – Photo</a:t>
            </a:r>
          </a:p>
          <a:p>
            <a:pPr algn="ctr"/>
            <a:endParaRPr lang="en-AU" dirty="0">
              <a:latin typeface="Raleway Medium" panose="020B0603030101060003" pitchFamily="34" charset="0"/>
            </a:endParaRPr>
          </a:p>
          <a:p>
            <a:pPr algn="ctr"/>
            <a:endParaRPr lang="en-AU" dirty="0"/>
          </a:p>
        </p:txBody>
      </p:sp>
    </p:spTree>
    <p:extLst>
      <p:ext uri="{BB962C8B-B14F-4D97-AF65-F5344CB8AC3E}">
        <p14:creationId xmlns:p14="http://schemas.microsoft.com/office/powerpoint/2010/main" val="1596319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35497" y="327081"/>
            <a:ext cx="3715767" cy="1154137"/>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2400" b="0" i="0" u="none" strike="noStrike" cap="none" normalizeH="0" baseline="0" dirty="0">
                <a:ln>
                  <a:noFill/>
                </a:ln>
                <a:solidFill>
                  <a:srgbClr val="000000"/>
                </a:solidFill>
                <a:effectLst/>
                <a:latin typeface="Franklin Gothic Demi Cond" pitchFamily="34" charset="0"/>
                <a:cs typeface="Arial" pitchFamily="34" charset="0"/>
              </a:rPr>
              <a:t>Who’s putting the party into bridal party?</a:t>
            </a:r>
            <a:endParaRPr kumimoji="0" lang="en-US" altLang="en-US" sz="900" b="0" i="0" u="none" strike="noStrike" cap="none" normalizeH="0" baseline="0" dirty="0">
              <a:ln>
                <a:noFill/>
              </a:ln>
              <a:solidFill>
                <a:schemeClr val="tx1"/>
              </a:solidFill>
              <a:effectLst/>
              <a:latin typeface="Arial" pitchFamily="34" charset="0"/>
              <a:cs typeface="Arial" pitchFamily="34" charset="0"/>
            </a:endParaRPr>
          </a:p>
        </p:txBody>
      </p:sp>
      <p:sp>
        <p:nvSpPr>
          <p:cNvPr id="10" name="Text Box 16"/>
          <p:cNvSpPr txBox="1">
            <a:spLocks noChangeArrowheads="1"/>
          </p:cNvSpPr>
          <p:nvPr/>
        </p:nvSpPr>
        <p:spPr bwMode="auto">
          <a:xfrm>
            <a:off x="669660" y="1243761"/>
            <a:ext cx="748874" cy="6010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en-US" sz="1200" b="1" dirty="0">
                <a:solidFill>
                  <a:srgbClr val="000000"/>
                </a:solidFill>
                <a:cs typeface="Arial" pitchFamily="34" charset="0"/>
              </a:rPr>
              <a:t>Name</a:t>
            </a:r>
            <a:br>
              <a:rPr lang="en-US" altLang="en-US" sz="1200" b="1" dirty="0">
                <a:solidFill>
                  <a:srgbClr val="000000"/>
                </a:solidFill>
                <a:cs typeface="Arial" pitchFamily="34" charset="0"/>
              </a:rPr>
            </a:br>
            <a:r>
              <a:rPr lang="en-US" altLang="en-US" sz="1200" b="1" dirty="0">
                <a:solidFill>
                  <a:srgbClr val="000000"/>
                </a:solidFill>
                <a:cs typeface="Arial" pitchFamily="34" charset="0"/>
              </a:rPr>
              <a:t>Surname</a:t>
            </a:r>
            <a:endParaRPr kumimoji="0" lang="en-US" altLang="en-US" sz="1200" b="1" i="0" u="none" strike="noStrike" cap="none" normalizeH="0" baseline="0" dirty="0">
              <a:ln>
                <a:noFill/>
              </a:ln>
              <a:solidFill>
                <a:schemeClr val="tx1"/>
              </a:solidFill>
              <a:effectLst/>
              <a:cs typeface="Arial" pitchFamily="34" charset="0"/>
            </a:endParaRPr>
          </a:p>
        </p:txBody>
      </p:sp>
      <p:sp>
        <p:nvSpPr>
          <p:cNvPr id="11" name="Text Box 17"/>
          <p:cNvSpPr txBox="1">
            <a:spLocks noChangeArrowheads="1"/>
          </p:cNvSpPr>
          <p:nvPr/>
        </p:nvSpPr>
        <p:spPr bwMode="auto">
          <a:xfrm>
            <a:off x="0" y="4483920"/>
            <a:ext cx="4197350" cy="65087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algn="ctr" fontAlgn="base">
              <a:spcBef>
                <a:spcPct val="0"/>
              </a:spcBef>
              <a:spcAft>
                <a:spcPct val="0"/>
              </a:spcAft>
            </a:pPr>
            <a:r>
              <a:rPr kumimoji="0" lang="en-AU" altLang="en-US" sz="800" b="0" i="0" u="none" strike="noStrike" cap="none" normalizeH="0" baseline="0" dirty="0">
                <a:ln>
                  <a:noFill/>
                </a:ln>
                <a:solidFill>
                  <a:srgbClr val="000000"/>
                </a:solidFill>
                <a:effectLst/>
                <a:latin typeface="Calibri" pitchFamily="34" charset="0"/>
                <a:cs typeface="Arial" pitchFamily="34" charset="0"/>
              </a:rPr>
              <a:t>If you need a description of who these people are,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AU" altLang="en-US" sz="800" b="0" i="0" u="none" strike="noStrike" cap="none" normalizeH="0" baseline="0" dirty="0">
                <a:ln>
                  <a:noFill/>
                </a:ln>
                <a:solidFill>
                  <a:srgbClr val="000000"/>
                </a:solidFill>
                <a:effectLst/>
                <a:latin typeface="Calibri" pitchFamily="34" charset="0"/>
                <a:cs typeface="Arial" pitchFamily="34" charset="0"/>
              </a:rPr>
              <a:t>you may be at the wrong wedding.</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1" name="Text Box 2"/>
          <p:cNvSpPr txBox="1">
            <a:spLocks noChangeArrowheads="1"/>
          </p:cNvSpPr>
          <p:nvPr/>
        </p:nvSpPr>
        <p:spPr bwMode="auto">
          <a:xfrm>
            <a:off x="35497" y="75928"/>
            <a:ext cx="4464496" cy="11271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1000" b="0" i="0" u="none" strike="noStrike" cap="none" normalizeH="0" baseline="0" dirty="0">
                <a:ln>
                  <a:noFill/>
                </a:ln>
                <a:solidFill>
                  <a:srgbClr val="000000"/>
                </a:solidFill>
                <a:effectLst/>
                <a:latin typeface="Old English Text MT" pitchFamily="66" charset="0"/>
                <a:cs typeface="Arial" pitchFamily="34" charset="0"/>
              </a:rPr>
              <a:t>Mr &amp; Mrs Surname News			      Page 2				</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22" name="Text Box 2"/>
          <p:cNvSpPr txBox="1">
            <a:spLocks noChangeArrowheads="1"/>
          </p:cNvSpPr>
          <p:nvPr/>
        </p:nvSpPr>
        <p:spPr bwMode="auto">
          <a:xfrm>
            <a:off x="4644008" y="75928"/>
            <a:ext cx="4464496" cy="11271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altLang="en-US" sz="1000" b="0" i="0" u="none" strike="noStrike" cap="none" normalizeH="0" baseline="0" dirty="0">
                <a:ln>
                  <a:noFill/>
                </a:ln>
                <a:solidFill>
                  <a:srgbClr val="000000"/>
                </a:solidFill>
                <a:effectLst/>
                <a:latin typeface="Old English Text MT" pitchFamily="66" charset="0"/>
                <a:cs typeface="Arial" pitchFamily="34" charset="0"/>
              </a:rPr>
              <a:t>Mr &amp; Mrs Surname News			      Page 3				</a:t>
            </a: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cxnSp>
        <p:nvCxnSpPr>
          <p:cNvPr id="23" name="AutoShape 9"/>
          <p:cNvCxnSpPr>
            <a:cxnSpLocks noChangeShapeType="1"/>
          </p:cNvCxnSpPr>
          <p:nvPr/>
        </p:nvCxnSpPr>
        <p:spPr bwMode="auto">
          <a:xfrm>
            <a:off x="35497" y="332656"/>
            <a:ext cx="4248472" cy="0"/>
          </a:xfrm>
          <a:prstGeom prst="straightConnector1">
            <a:avLst/>
          </a:prstGeom>
          <a:noFill/>
          <a:ln w="31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cxnSp>
        <p:nvCxnSpPr>
          <p:cNvPr id="24" name="AutoShape 9"/>
          <p:cNvCxnSpPr>
            <a:cxnSpLocks noChangeShapeType="1"/>
          </p:cNvCxnSpPr>
          <p:nvPr/>
        </p:nvCxnSpPr>
        <p:spPr bwMode="auto">
          <a:xfrm>
            <a:off x="4716016" y="332656"/>
            <a:ext cx="4248472" cy="0"/>
          </a:xfrm>
          <a:prstGeom prst="straightConnector1">
            <a:avLst/>
          </a:prstGeom>
          <a:noFill/>
          <a:ln w="31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12" name="TextBox 11"/>
          <p:cNvSpPr txBox="1"/>
          <p:nvPr/>
        </p:nvSpPr>
        <p:spPr>
          <a:xfrm>
            <a:off x="6952806" y="3053075"/>
            <a:ext cx="2147350" cy="2752189"/>
          </a:xfrm>
          <a:prstGeom prst="roundRect">
            <a:avLst/>
          </a:prstGeom>
          <a:ln w="3175">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AU" sz="900" dirty="0">
                <a:solidFill>
                  <a:schemeClr val="tx1"/>
                </a:solidFill>
                <a:latin typeface="Lobster" panose="02000506000000020003" pitchFamily="2" charset="0"/>
                <a:cs typeface="MV Boli" panose="02000500030200090000" pitchFamily="2" charset="0"/>
              </a:rPr>
              <a:t>“The people we surround ourselves with either raise or lower our standards. </a:t>
            </a:r>
          </a:p>
          <a:p>
            <a:pPr algn="ctr"/>
            <a:r>
              <a:rPr lang="en-AU" sz="900" dirty="0">
                <a:solidFill>
                  <a:schemeClr val="tx1"/>
                </a:solidFill>
                <a:latin typeface="Lobster" panose="02000506000000020003" pitchFamily="2" charset="0"/>
                <a:cs typeface="MV Boli" panose="02000500030200090000" pitchFamily="2" charset="0"/>
              </a:rPr>
              <a:t>They either help us to become the best version of ourselves or encourage us to become lesser versions of ourselves. </a:t>
            </a:r>
          </a:p>
          <a:p>
            <a:pPr algn="ctr"/>
            <a:r>
              <a:rPr lang="en-AU" sz="900" dirty="0">
                <a:solidFill>
                  <a:schemeClr val="tx1"/>
                </a:solidFill>
                <a:latin typeface="Lobster" panose="02000506000000020003" pitchFamily="2" charset="0"/>
                <a:cs typeface="MV Boli" panose="02000500030200090000" pitchFamily="2" charset="0"/>
              </a:rPr>
              <a:t>We become like our friends.</a:t>
            </a:r>
          </a:p>
          <a:p>
            <a:pPr algn="ctr"/>
            <a:r>
              <a:rPr lang="en-AU" sz="900" dirty="0">
                <a:solidFill>
                  <a:schemeClr val="tx1"/>
                </a:solidFill>
                <a:latin typeface="Lobster" panose="02000506000000020003" pitchFamily="2" charset="0"/>
                <a:cs typeface="MV Boli" panose="02000500030200090000" pitchFamily="2" charset="0"/>
              </a:rPr>
              <a:t>No man becomes great on his own. </a:t>
            </a:r>
          </a:p>
          <a:p>
            <a:pPr algn="ctr"/>
            <a:r>
              <a:rPr lang="en-AU" sz="900" dirty="0">
                <a:solidFill>
                  <a:schemeClr val="tx1"/>
                </a:solidFill>
                <a:latin typeface="Lobster" panose="02000506000000020003" pitchFamily="2" charset="0"/>
                <a:cs typeface="MV Boli" panose="02000500030200090000" pitchFamily="2" charset="0"/>
              </a:rPr>
              <a:t>No woman becomes great on her own. The people around them help to make them great.</a:t>
            </a:r>
          </a:p>
          <a:p>
            <a:pPr algn="ctr"/>
            <a:r>
              <a:rPr lang="en-AU" sz="900" dirty="0">
                <a:solidFill>
                  <a:schemeClr val="tx1"/>
                </a:solidFill>
                <a:latin typeface="Lobster" panose="02000506000000020003" pitchFamily="2" charset="0"/>
                <a:cs typeface="MV Boli" panose="02000500030200090000" pitchFamily="2" charset="0"/>
              </a:rPr>
              <a:t>We all need people in our lives who raise our standards, remind us of our essential purpose, and challenge us to become the best version of ourselves.”</a:t>
            </a:r>
          </a:p>
          <a:p>
            <a:pPr algn="ctr"/>
            <a:endParaRPr lang="en-AU" sz="900" dirty="0">
              <a:solidFill>
                <a:schemeClr val="tx1"/>
              </a:solidFill>
              <a:latin typeface="Lobster" panose="02000506000000020003" pitchFamily="2" charset="0"/>
              <a:cs typeface="MV Boli" panose="02000500030200090000" pitchFamily="2" charset="0"/>
            </a:endParaRPr>
          </a:p>
          <a:p>
            <a:pPr algn="ctr"/>
            <a:r>
              <a:rPr lang="en-AU" sz="900" dirty="0">
                <a:solidFill>
                  <a:schemeClr val="tx1"/>
                </a:solidFill>
                <a:latin typeface="Lobster" panose="02000506000000020003" pitchFamily="2" charset="0"/>
              </a:rPr>
              <a:t>-Matthew Kelly </a:t>
            </a:r>
          </a:p>
          <a:p>
            <a:pPr algn="ctr"/>
            <a:endParaRPr lang="en-AU" sz="1200" dirty="0">
              <a:solidFill>
                <a:schemeClr val="tx1"/>
              </a:solidFill>
              <a:latin typeface="Lobster" panose="02000506000000020003" pitchFamily="2" charset="0"/>
            </a:endParaRPr>
          </a:p>
          <a:p>
            <a:endParaRPr lang="en" sz="400" dirty="0">
              <a:solidFill>
                <a:schemeClr val="bg1"/>
              </a:solidFill>
              <a:latin typeface="MV Boli" panose="02000500030200090000" pitchFamily="2" charset="0"/>
              <a:cs typeface="MV Boli" panose="02000500030200090000" pitchFamily="2" charset="0"/>
            </a:endParaRPr>
          </a:p>
        </p:txBody>
      </p:sp>
      <p:sp>
        <p:nvSpPr>
          <p:cNvPr id="14" name="Text Box 21"/>
          <p:cNvSpPr txBox="1">
            <a:spLocks noChangeArrowheads="1"/>
          </p:cNvSpPr>
          <p:nvPr/>
        </p:nvSpPr>
        <p:spPr bwMode="auto">
          <a:xfrm>
            <a:off x="4626963" y="331949"/>
            <a:ext cx="4408439" cy="43275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pPr>
            <a:r>
              <a:rPr lang="en-AU" altLang="en-US" sz="2400" dirty="0">
                <a:solidFill>
                  <a:srgbClr val="000000"/>
                </a:solidFill>
                <a:latin typeface="Franklin Gothic Demi Cond" pitchFamily="34" charset="0"/>
                <a:cs typeface="Arial" pitchFamily="34" charset="0"/>
              </a:rPr>
              <a:t>Horoscopes</a:t>
            </a:r>
            <a:endParaRPr kumimoji="0" lang="en-AU" altLang="en-US" sz="1600" i="0" u="none" strike="noStrike" cap="none" normalizeH="0" baseline="0" dirty="0">
              <a:ln>
                <a:noFill/>
              </a:ln>
              <a:solidFill>
                <a:srgbClr val="000000"/>
              </a:solidFill>
              <a:effectLst/>
              <a:latin typeface="Franklin Gothic Demi Cond" pitchFamily="34" charset="0"/>
              <a:cs typeface="Arial" pitchFamily="34" charset="0"/>
            </a:endParaRPr>
          </a:p>
        </p:txBody>
      </p:sp>
      <p:cxnSp>
        <p:nvCxnSpPr>
          <p:cNvPr id="3094" name="AutoShape 22"/>
          <p:cNvCxnSpPr>
            <a:cxnSpLocks noChangeShapeType="1"/>
          </p:cNvCxnSpPr>
          <p:nvPr/>
        </p:nvCxnSpPr>
        <p:spPr bwMode="auto">
          <a:xfrm>
            <a:off x="106949875" y="111525050"/>
            <a:ext cx="6480175" cy="0"/>
          </a:xfrm>
          <a:prstGeom prst="straightConnector1">
            <a:avLst/>
          </a:prstGeom>
          <a:noFill/>
          <a:ln w="63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cxnSp>
        <p:nvCxnSpPr>
          <p:cNvPr id="3095" name="AutoShape 23"/>
          <p:cNvCxnSpPr>
            <a:cxnSpLocks noChangeShapeType="1"/>
          </p:cNvCxnSpPr>
          <p:nvPr/>
        </p:nvCxnSpPr>
        <p:spPr bwMode="auto">
          <a:xfrm>
            <a:off x="107102275" y="111677450"/>
            <a:ext cx="6480175" cy="0"/>
          </a:xfrm>
          <a:prstGeom prst="straightConnector1">
            <a:avLst/>
          </a:prstGeom>
          <a:noFill/>
          <a:ln w="63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cxnSp>
        <p:nvCxnSpPr>
          <p:cNvPr id="32" name="AutoShape 14"/>
          <p:cNvCxnSpPr>
            <a:cxnSpLocks noChangeShapeType="1"/>
          </p:cNvCxnSpPr>
          <p:nvPr/>
        </p:nvCxnSpPr>
        <p:spPr bwMode="auto">
          <a:xfrm>
            <a:off x="4572000" y="2924943"/>
            <a:ext cx="4463403" cy="1"/>
          </a:xfrm>
          <a:prstGeom prst="straightConnector1">
            <a:avLst/>
          </a:prstGeom>
          <a:noFill/>
          <a:ln w="635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000000"/>
                  </a:outerShdw>
                </a:effectLst>
              </a14:hiddenEffects>
            </a:ext>
          </a:extLst>
        </p:spPr>
      </p:cxnSp>
      <p:sp>
        <p:nvSpPr>
          <p:cNvPr id="37" name="Text Box 16"/>
          <p:cNvSpPr txBox="1">
            <a:spLocks noChangeArrowheads="1"/>
          </p:cNvSpPr>
          <p:nvPr/>
        </p:nvSpPr>
        <p:spPr bwMode="auto">
          <a:xfrm>
            <a:off x="107504" y="1772816"/>
            <a:ext cx="1311030" cy="45953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AU" altLang="en-US" sz="800" b="0" i="0" u="none" strike="noStrike" cap="none" normalizeH="0" baseline="0" dirty="0">
                <a:ln>
                  <a:noFill/>
                </a:ln>
                <a:solidFill>
                  <a:srgbClr val="000000"/>
                </a:solidFill>
                <a:effectLst/>
                <a:latin typeface="Calibri" pitchFamily="34" charset="0"/>
                <a:cs typeface="Arial" pitchFamily="34" charset="0"/>
              </a:rPr>
              <a:t>Insert information here about this member of the bridal party, a fun fact or how they met. This is good for the guests to get to know who’s who. </a:t>
            </a:r>
            <a:endParaRPr kumimoji="0" lang="en-US" altLang="en-US" b="0" i="0" u="none" strike="noStrike" cap="none" normalizeH="0" baseline="0" dirty="0">
              <a:ln>
                <a:noFill/>
              </a:ln>
              <a:solidFill>
                <a:schemeClr val="tx1"/>
              </a:solidFill>
              <a:effectLst/>
              <a:latin typeface="Arial" pitchFamily="34" charset="0"/>
              <a:cs typeface="Arial" pitchFamily="34" charset="0"/>
            </a:endParaRPr>
          </a:p>
        </p:txBody>
      </p:sp>
      <p:cxnSp>
        <p:nvCxnSpPr>
          <p:cNvPr id="49" name="Straight Connector 48"/>
          <p:cNvCxnSpPr>
            <a:cxnSpLocks/>
          </p:cNvCxnSpPr>
          <p:nvPr/>
        </p:nvCxnSpPr>
        <p:spPr>
          <a:xfrm>
            <a:off x="1475656" y="1196752"/>
            <a:ext cx="0" cy="1407941"/>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170771" y="5594231"/>
            <a:ext cx="1799107" cy="715089"/>
          </a:xfrm>
          <a:prstGeom prst="roundRect">
            <a:avLst/>
          </a:prstGeom>
          <a:ln>
            <a:solidFill>
              <a:schemeClr val="bg1">
                <a:lumMod val="50000"/>
              </a:schemeClr>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AU" sz="1200" dirty="0">
                <a:latin typeface="Lobster" panose="02000506000000020003" pitchFamily="2" charset="0"/>
                <a:cs typeface="MV Boli" panose="02000500030200090000" pitchFamily="2" charset="0"/>
              </a:rPr>
              <a:t>Thank you to each and every one of you for being those people to us</a:t>
            </a:r>
            <a:r>
              <a:rPr lang="en-AU" sz="1200" b="1" dirty="0">
                <a:latin typeface="Lobster" panose="02000506000000020003" pitchFamily="2" charset="0"/>
                <a:cs typeface="MV Boli" panose="02000500030200090000" pitchFamily="2" charset="0"/>
              </a:rPr>
              <a:t>.</a:t>
            </a:r>
          </a:p>
        </p:txBody>
      </p:sp>
      <p:sp>
        <p:nvSpPr>
          <p:cNvPr id="18" name="TextBox 17"/>
          <p:cNvSpPr txBox="1"/>
          <p:nvPr/>
        </p:nvSpPr>
        <p:spPr>
          <a:xfrm>
            <a:off x="4572000" y="798527"/>
            <a:ext cx="4472085" cy="2054409"/>
          </a:xfrm>
          <a:prstGeom prst="rect">
            <a:avLst/>
          </a:prstGeom>
          <a:noFill/>
        </p:spPr>
        <p:txBody>
          <a:bodyPr wrap="square" rtlCol="0">
            <a:spAutoFit/>
          </a:bodyPr>
          <a:lstStyle/>
          <a:p>
            <a:r>
              <a:rPr lang="en-AU" sz="850" b="1" dirty="0">
                <a:latin typeface="Raleway Medium" panose="020B0603030101060003" pitchFamily="34" charset="0"/>
              </a:rPr>
              <a:t>Aries </a:t>
            </a:r>
            <a:r>
              <a:rPr lang="en-AU" sz="850" dirty="0">
                <a:latin typeface="Raleway Medium" panose="020B0603030101060003" pitchFamily="34" charset="0"/>
              </a:rPr>
              <a:t>– A beverage package awaits. Ensure to make the most of it. It’s free.</a:t>
            </a:r>
            <a:endParaRPr lang="en-AU" sz="850" b="1" dirty="0">
              <a:latin typeface="Raleway Medium" panose="020B0603030101060003" pitchFamily="34" charset="0"/>
            </a:endParaRPr>
          </a:p>
          <a:p>
            <a:r>
              <a:rPr lang="en-AU" sz="850" b="1" dirty="0">
                <a:latin typeface="Raleway Medium" panose="020B0603030101060003" pitchFamily="34" charset="0"/>
              </a:rPr>
              <a:t>Taurus </a:t>
            </a:r>
            <a:r>
              <a:rPr lang="en-AU" sz="850" dirty="0">
                <a:latin typeface="Raleway Medium" panose="020B0603030101060003" pitchFamily="34" charset="0"/>
              </a:rPr>
              <a:t>– Impress those around you. Dance the night away, starting with the sprinkler.</a:t>
            </a:r>
            <a:endParaRPr lang="en-AU" sz="850" b="1" dirty="0">
              <a:latin typeface="Raleway Medium" panose="020B0603030101060003" pitchFamily="34" charset="0"/>
            </a:endParaRPr>
          </a:p>
          <a:p>
            <a:r>
              <a:rPr lang="en-AU" sz="850" b="1" dirty="0">
                <a:latin typeface="Raleway Medium" panose="020B0603030101060003" pitchFamily="34" charset="0"/>
              </a:rPr>
              <a:t>Gemini </a:t>
            </a:r>
            <a:r>
              <a:rPr lang="en-AU" sz="850" dirty="0">
                <a:latin typeface="Raleway Medium" panose="020B0603030101060003" pitchFamily="34" charset="0"/>
              </a:rPr>
              <a:t>– Your competitive edge will allow you to win the lawn games. But only if you want it.</a:t>
            </a:r>
            <a:endParaRPr lang="en-AU" sz="850" b="1" dirty="0">
              <a:latin typeface="Raleway Medium" panose="020B0603030101060003" pitchFamily="34" charset="0"/>
            </a:endParaRPr>
          </a:p>
          <a:p>
            <a:r>
              <a:rPr lang="en-AU" sz="850" b="1" dirty="0">
                <a:latin typeface="Raleway Medium" panose="020B0603030101060003" pitchFamily="34" charset="0"/>
              </a:rPr>
              <a:t>Cancer </a:t>
            </a:r>
            <a:r>
              <a:rPr lang="en-AU" sz="850" dirty="0">
                <a:latin typeface="Raleway Medium" panose="020B0603030101060003" pitchFamily="34" charset="0"/>
              </a:rPr>
              <a:t>– You’ll appreciate some Panadol in the morning. You’re going to feel dusty.</a:t>
            </a:r>
            <a:endParaRPr lang="en-AU" sz="850" b="1" dirty="0">
              <a:latin typeface="Raleway Medium" panose="020B0603030101060003" pitchFamily="34" charset="0"/>
            </a:endParaRPr>
          </a:p>
          <a:p>
            <a:r>
              <a:rPr lang="en-AU" sz="850" b="1" dirty="0">
                <a:latin typeface="Raleway Medium" panose="020B0603030101060003" pitchFamily="34" charset="0"/>
              </a:rPr>
              <a:t>Leo </a:t>
            </a:r>
            <a:r>
              <a:rPr lang="en-AU" sz="850" dirty="0">
                <a:latin typeface="Raleway Medium" panose="020B0603030101060003" pitchFamily="34" charset="0"/>
              </a:rPr>
              <a:t>– If you look beyond the newspaper, you will see a splendid view.</a:t>
            </a:r>
            <a:endParaRPr lang="en-AU" sz="850" b="1" dirty="0">
              <a:latin typeface="Raleway Medium" panose="020B0603030101060003" pitchFamily="34" charset="0"/>
            </a:endParaRPr>
          </a:p>
          <a:p>
            <a:r>
              <a:rPr lang="en-AU" sz="850" b="1" dirty="0">
                <a:latin typeface="Raleway Medium" panose="020B0603030101060003" pitchFamily="34" charset="0"/>
              </a:rPr>
              <a:t>Virgo </a:t>
            </a:r>
            <a:r>
              <a:rPr lang="en-AU" sz="850" dirty="0">
                <a:latin typeface="Raleway Medium" panose="020B0603030101060003" pitchFamily="34" charset="0"/>
              </a:rPr>
              <a:t>– Dinner will be delicious. Enjoy it. </a:t>
            </a:r>
            <a:endParaRPr lang="en-AU" sz="850" b="1" dirty="0">
              <a:latin typeface="Raleway Medium" panose="020B0603030101060003" pitchFamily="34" charset="0"/>
            </a:endParaRPr>
          </a:p>
          <a:p>
            <a:r>
              <a:rPr lang="en-AU" sz="850" b="1" dirty="0">
                <a:latin typeface="Raleway Medium" panose="020B0603030101060003" pitchFamily="34" charset="0"/>
              </a:rPr>
              <a:t>Libra </a:t>
            </a:r>
            <a:r>
              <a:rPr lang="en-AU" sz="850" dirty="0">
                <a:latin typeface="Raleway Medium" panose="020B0603030101060003" pitchFamily="34" charset="0"/>
              </a:rPr>
              <a:t>– Love is in the air. Embrace it. </a:t>
            </a:r>
            <a:endParaRPr lang="en-AU" sz="850" b="1" dirty="0">
              <a:latin typeface="Raleway Medium" panose="020B0603030101060003" pitchFamily="34" charset="0"/>
            </a:endParaRPr>
          </a:p>
          <a:p>
            <a:r>
              <a:rPr lang="en-AU" sz="850" b="1" dirty="0">
                <a:latin typeface="Raleway Medium" panose="020B0603030101060003" pitchFamily="34" charset="0"/>
              </a:rPr>
              <a:t>Scorpio </a:t>
            </a:r>
            <a:r>
              <a:rPr lang="en-AU" sz="850" dirty="0">
                <a:latin typeface="Raleway Medium" panose="020B0603030101060003" pitchFamily="34" charset="0"/>
              </a:rPr>
              <a:t>– Your birthday is coming up. Or it may have just been. Happy birthday.</a:t>
            </a:r>
            <a:endParaRPr lang="en-AU" sz="850" b="1" dirty="0">
              <a:latin typeface="Raleway Medium" panose="020B0603030101060003" pitchFamily="34" charset="0"/>
            </a:endParaRPr>
          </a:p>
          <a:p>
            <a:r>
              <a:rPr lang="en-AU" sz="850" b="1" dirty="0">
                <a:latin typeface="Raleway Medium" panose="020B0603030101060003" pitchFamily="34" charset="0"/>
              </a:rPr>
              <a:t>Sagittarius </a:t>
            </a:r>
            <a:r>
              <a:rPr lang="en-AU" sz="850" dirty="0">
                <a:latin typeface="Raleway Medium" panose="020B0603030101060003" pitchFamily="34" charset="0"/>
              </a:rPr>
              <a:t>– One of your favourite songs will be played by the band tonight. This will make you happy.</a:t>
            </a:r>
            <a:endParaRPr lang="en-AU" sz="850" b="1" dirty="0">
              <a:latin typeface="Raleway Medium" panose="020B0603030101060003" pitchFamily="34" charset="0"/>
            </a:endParaRPr>
          </a:p>
          <a:p>
            <a:r>
              <a:rPr lang="en-AU" sz="850" b="1" dirty="0">
                <a:latin typeface="Raleway Medium" panose="020B0603030101060003" pitchFamily="34" charset="0"/>
              </a:rPr>
              <a:t>Capricorn </a:t>
            </a:r>
            <a:r>
              <a:rPr lang="en-AU" sz="850" dirty="0">
                <a:latin typeface="Raleway Medium" panose="020B0603030101060003" pitchFamily="34" charset="0"/>
              </a:rPr>
              <a:t>– You are simply amazing. A perfect star sign for a fabulously great person.</a:t>
            </a:r>
            <a:endParaRPr lang="en-AU" sz="850" b="1" dirty="0">
              <a:latin typeface="Raleway Medium" panose="020B0603030101060003" pitchFamily="34" charset="0"/>
            </a:endParaRPr>
          </a:p>
          <a:p>
            <a:r>
              <a:rPr lang="en-AU" sz="850" b="1" dirty="0">
                <a:latin typeface="Raleway Medium" panose="020B0603030101060003" pitchFamily="34" charset="0"/>
              </a:rPr>
              <a:t>Aquarius </a:t>
            </a:r>
            <a:r>
              <a:rPr lang="en-AU" sz="850" dirty="0">
                <a:latin typeface="Raleway Medium" panose="020B0603030101060003" pitchFamily="34" charset="0"/>
              </a:rPr>
              <a:t>– Ensure to be near when the bouquet and garter toss occur.</a:t>
            </a:r>
            <a:endParaRPr lang="en-AU" sz="850" b="1" dirty="0">
              <a:latin typeface="Raleway Medium" panose="020B0603030101060003" pitchFamily="34" charset="0"/>
            </a:endParaRPr>
          </a:p>
          <a:p>
            <a:r>
              <a:rPr lang="en-AU" sz="850" b="1" dirty="0">
                <a:latin typeface="Raleway Medium" panose="020B0603030101060003" pitchFamily="34" charset="0"/>
              </a:rPr>
              <a:t>Pisces </a:t>
            </a:r>
            <a:r>
              <a:rPr lang="en-AU" sz="850" dirty="0">
                <a:latin typeface="Raleway Medium" panose="020B0603030101060003" pitchFamily="34" charset="0"/>
              </a:rPr>
              <a:t>– Water will assist you later this evening.</a:t>
            </a:r>
            <a:endParaRPr lang="en-AU" sz="850" b="1" dirty="0">
              <a:latin typeface="Raleway Medium" panose="020B0603030101060003" pitchFamily="34" charset="0"/>
            </a:endParaRPr>
          </a:p>
        </p:txBody>
      </p:sp>
      <p:sp>
        <p:nvSpPr>
          <p:cNvPr id="43" name="TextBox 42">
            <a:extLst>
              <a:ext uri="{FF2B5EF4-FFF2-40B4-BE49-F238E27FC236}">
                <a16:creationId xmlns:a16="http://schemas.microsoft.com/office/drawing/2014/main" id="{7DC3FDA4-3433-4B46-8A7E-E7D9563BEF64}"/>
              </a:ext>
            </a:extLst>
          </p:cNvPr>
          <p:cNvSpPr txBox="1"/>
          <p:nvPr/>
        </p:nvSpPr>
        <p:spPr>
          <a:xfrm>
            <a:off x="198465" y="2977211"/>
            <a:ext cx="4032448" cy="1477328"/>
          </a:xfrm>
          <a:prstGeom prst="rect">
            <a:avLst/>
          </a:prstGeom>
          <a:solidFill>
            <a:schemeClr val="accent5">
              <a:lumMod val="20000"/>
              <a:lumOff val="80000"/>
            </a:schemeClr>
          </a:solidFill>
          <a:ln>
            <a:solidFill>
              <a:schemeClr val="accent5">
                <a:lumMod val="40000"/>
                <a:lumOff val="60000"/>
              </a:schemeClr>
            </a:solidFill>
          </a:ln>
        </p:spPr>
        <p:txBody>
          <a:bodyPr wrap="square" rtlCol="0">
            <a:spAutoFit/>
          </a:bodyPr>
          <a:lstStyle/>
          <a:p>
            <a:pPr algn="ctr"/>
            <a:br>
              <a:rPr lang="en-AU" dirty="0">
                <a:latin typeface="Adobe Caslon Pro" panose="0205050205050A020403" pitchFamily="18" charset="0"/>
              </a:rPr>
            </a:br>
            <a:br>
              <a:rPr lang="en-AU" dirty="0">
                <a:latin typeface="Adobe Caslon Pro" panose="0205050205050A020403" pitchFamily="18" charset="0"/>
              </a:rPr>
            </a:br>
            <a:r>
              <a:rPr lang="en-AU" dirty="0">
                <a:latin typeface="Raleway Medium" panose="020B0603030101060003" pitchFamily="34" charset="0"/>
              </a:rPr>
              <a:t>Placeholder – Photo</a:t>
            </a:r>
          </a:p>
          <a:p>
            <a:pPr algn="ctr"/>
            <a:endParaRPr lang="en-AU" dirty="0">
              <a:latin typeface="Raleway Medium" panose="020B0603030101060003" pitchFamily="34" charset="0"/>
            </a:endParaRPr>
          </a:p>
          <a:p>
            <a:pPr algn="ctr"/>
            <a:endParaRPr lang="en-AU" dirty="0"/>
          </a:p>
        </p:txBody>
      </p:sp>
      <p:sp>
        <p:nvSpPr>
          <p:cNvPr id="52" name="TextBox 51">
            <a:extLst>
              <a:ext uri="{FF2B5EF4-FFF2-40B4-BE49-F238E27FC236}">
                <a16:creationId xmlns:a16="http://schemas.microsoft.com/office/drawing/2014/main" id="{32FD2816-A555-42F2-8161-F9D88B382167}"/>
              </a:ext>
            </a:extLst>
          </p:cNvPr>
          <p:cNvSpPr txBox="1"/>
          <p:nvPr/>
        </p:nvSpPr>
        <p:spPr>
          <a:xfrm>
            <a:off x="149531" y="1258220"/>
            <a:ext cx="556607" cy="523220"/>
          </a:xfrm>
          <a:prstGeom prst="rect">
            <a:avLst/>
          </a:prstGeom>
          <a:solidFill>
            <a:schemeClr val="accent5">
              <a:lumMod val="20000"/>
              <a:lumOff val="80000"/>
            </a:schemeClr>
          </a:solidFill>
          <a:ln>
            <a:solidFill>
              <a:schemeClr val="accent5">
                <a:lumMod val="40000"/>
                <a:lumOff val="60000"/>
              </a:schemeClr>
            </a:solidFill>
          </a:ln>
        </p:spPr>
        <p:txBody>
          <a:bodyPr wrap="square" rtlCol="0">
            <a:spAutoFit/>
          </a:bodyPr>
          <a:lstStyle/>
          <a:p>
            <a:pPr algn="ctr"/>
            <a:br>
              <a:rPr lang="en-AU" sz="400" dirty="0">
                <a:latin typeface="Adobe Caslon Pro" panose="0205050205050A020403" pitchFamily="18" charset="0"/>
              </a:rPr>
            </a:br>
            <a:br>
              <a:rPr lang="en-AU" sz="400" dirty="0">
                <a:latin typeface="Adobe Caslon Pro" panose="0205050205050A020403" pitchFamily="18" charset="0"/>
              </a:rPr>
            </a:br>
            <a:r>
              <a:rPr lang="en-AU" sz="400" dirty="0">
                <a:latin typeface="Raleway Medium" panose="020B0603030101060003" pitchFamily="34" charset="0"/>
              </a:rPr>
              <a:t>Placeholder – Photo of bridal party member</a:t>
            </a:r>
          </a:p>
          <a:p>
            <a:pPr algn="ctr"/>
            <a:endParaRPr lang="en-AU" sz="400" dirty="0">
              <a:latin typeface="Raleway Medium" panose="020B0603030101060003" pitchFamily="34" charset="0"/>
            </a:endParaRPr>
          </a:p>
          <a:p>
            <a:pPr algn="ctr"/>
            <a:endParaRPr lang="en-AU" sz="400" dirty="0"/>
          </a:p>
        </p:txBody>
      </p:sp>
      <p:sp>
        <p:nvSpPr>
          <p:cNvPr id="53" name="Text Box 16">
            <a:extLst>
              <a:ext uri="{FF2B5EF4-FFF2-40B4-BE49-F238E27FC236}">
                <a16:creationId xmlns:a16="http://schemas.microsoft.com/office/drawing/2014/main" id="{F0972E05-AAAF-4E86-A55A-39F761BE6314}"/>
              </a:ext>
            </a:extLst>
          </p:cNvPr>
          <p:cNvSpPr txBox="1">
            <a:spLocks noChangeArrowheads="1"/>
          </p:cNvSpPr>
          <p:nvPr/>
        </p:nvSpPr>
        <p:spPr bwMode="auto">
          <a:xfrm>
            <a:off x="2082378" y="1243761"/>
            <a:ext cx="748874" cy="6010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en-US" sz="1200" b="1" dirty="0">
                <a:solidFill>
                  <a:srgbClr val="000000"/>
                </a:solidFill>
                <a:cs typeface="Arial" pitchFamily="34" charset="0"/>
              </a:rPr>
              <a:t>Name</a:t>
            </a:r>
            <a:br>
              <a:rPr lang="en-US" altLang="en-US" sz="1200" b="1" dirty="0">
                <a:solidFill>
                  <a:srgbClr val="000000"/>
                </a:solidFill>
                <a:cs typeface="Arial" pitchFamily="34" charset="0"/>
              </a:rPr>
            </a:br>
            <a:r>
              <a:rPr lang="en-US" altLang="en-US" sz="1200" b="1" dirty="0">
                <a:solidFill>
                  <a:srgbClr val="000000"/>
                </a:solidFill>
                <a:cs typeface="Arial" pitchFamily="34" charset="0"/>
              </a:rPr>
              <a:t>Surname</a:t>
            </a:r>
            <a:endParaRPr kumimoji="0" lang="en-US" altLang="en-US" sz="1200" b="1" i="0" u="none" strike="noStrike" cap="none" normalizeH="0" baseline="0" dirty="0">
              <a:ln>
                <a:noFill/>
              </a:ln>
              <a:solidFill>
                <a:schemeClr val="tx1"/>
              </a:solidFill>
              <a:effectLst/>
              <a:cs typeface="Arial" pitchFamily="34" charset="0"/>
            </a:endParaRPr>
          </a:p>
        </p:txBody>
      </p:sp>
      <p:sp>
        <p:nvSpPr>
          <p:cNvPr id="54" name="Text Box 16">
            <a:extLst>
              <a:ext uri="{FF2B5EF4-FFF2-40B4-BE49-F238E27FC236}">
                <a16:creationId xmlns:a16="http://schemas.microsoft.com/office/drawing/2014/main" id="{9DC066ED-4627-47AB-8275-7F86053E3748}"/>
              </a:ext>
            </a:extLst>
          </p:cNvPr>
          <p:cNvSpPr txBox="1">
            <a:spLocks noChangeArrowheads="1"/>
          </p:cNvSpPr>
          <p:nvPr/>
        </p:nvSpPr>
        <p:spPr bwMode="auto">
          <a:xfrm>
            <a:off x="1520222" y="1772816"/>
            <a:ext cx="1311030" cy="45953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just" fontAlgn="base">
              <a:spcBef>
                <a:spcPct val="0"/>
              </a:spcBef>
              <a:spcAft>
                <a:spcPct val="0"/>
              </a:spcAft>
            </a:pPr>
            <a:r>
              <a:rPr lang="en-AU" altLang="en-US" sz="800" dirty="0">
                <a:solidFill>
                  <a:srgbClr val="000000"/>
                </a:solidFill>
                <a:latin typeface="Calibri" pitchFamily="34" charset="0"/>
                <a:cs typeface="Arial" pitchFamily="34" charset="0"/>
              </a:rPr>
              <a:t>Insert information here about this member of the bridal party, a fun fact or how they met. This is good for the guests to get to know who’s who. </a:t>
            </a:r>
            <a:endParaRPr lang="en-US" altLang="en-US" sz="800" dirty="0">
              <a:latin typeface="Arial" pitchFamily="34" charset="0"/>
              <a:cs typeface="Arial" pitchFamily="34" charset="0"/>
            </a:endParaRPr>
          </a:p>
        </p:txBody>
      </p:sp>
      <p:cxnSp>
        <p:nvCxnSpPr>
          <p:cNvPr id="55" name="Straight Connector 54">
            <a:extLst>
              <a:ext uri="{FF2B5EF4-FFF2-40B4-BE49-F238E27FC236}">
                <a16:creationId xmlns:a16="http://schemas.microsoft.com/office/drawing/2014/main" id="{46807097-A07E-41E5-9EF4-6485255FAC64}"/>
              </a:ext>
            </a:extLst>
          </p:cNvPr>
          <p:cNvCxnSpPr>
            <a:cxnSpLocks/>
          </p:cNvCxnSpPr>
          <p:nvPr/>
        </p:nvCxnSpPr>
        <p:spPr>
          <a:xfrm>
            <a:off x="2860933" y="1196752"/>
            <a:ext cx="0" cy="1407941"/>
          </a:xfrm>
          <a:prstGeom prst="line">
            <a:avLst/>
          </a:prstGeom>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7E4CD26C-F555-47E0-93F5-98E7C63030EF}"/>
              </a:ext>
            </a:extLst>
          </p:cNvPr>
          <p:cNvSpPr txBox="1"/>
          <p:nvPr/>
        </p:nvSpPr>
        <p:spPr>
          <a:xfrm>
            <a:off x="1562249" y="1258220"/>
            <a:ext cx="556607" cy="523220"/>
          </a:xfrm>
          <a:prstGeom prst="rect">
            <a:avLst/>
          </a:prstGeom>
          <a:solidFill>
            <a:schemeClr val="accent5">
              <a:lumMod val="20000"/>
              <a:lumOff val="80000"/>
            </a:schemeClr>
          </a:solidFill>
          <a:ln>
            <a:solidFill>
              <a:schemeClr val="accent5">
                <a:lumMod val="40000"/>
                <a:lumOff val="60000"/>
              </a:schemeClr>
            </a:solidFill>
          </a:ln>
        </p:spPr>
        <p:txBody>
          <a:bodyPr wrap="square" rtlCol="0">
            <a:spAutoFit/>
          </a:bodyPr>
          <a:lstStyle/>
          <a:p>
            <a:pPr algn="ctr"/>
            <a:br>
              <a:rPr lang="en-AU" sz="400" dirty="0">
                <a:latin typeface="Adobe Caslon Pro" panose="0205050205050A020403" pitchFamily="18" charset="0"/>
              </a:rPr>
            </a:br>
            <a:br>
              <a:rPr lang="en-AU" sz="400" dirty="0">
                <a:latin typeface="Adobe Caslon Pro" panose="0205050205050A020403" pitchFamily="18" charset="0"/>
              </a:rPr>
            </a:br>
            <a:r>
              <a:rPr lang="en-AU" sz="400" dirty="0">
                <a:latin typeface="Raleway Medium" panose="020B0603030101060003" pitchFamily="34" charset="0"/>
              </a:rPr>
              <a:t>Placeholder – Photo of bridal party member</a:t>
            </a:r>
          </a:p>
          <a:p>
            <a:pPr algn="ctr"/>
            <a:endParaRPr lang="en-AU" sz="400" dirty="0">
              <a:latin typeface="Raleway Medium" panose="020B0603030101060003" pitchFamily="34" charset="0"/>
            </a:endParaRPr>
          </a:p>
          <a:p>
            <a:pPr algn="ctr"/>
            <a:endParaRPr lang="en-AU" sz="400" dirty="0"/>
          </a:p>
        </p:txBody>
      </p:sp>
      <p:sp>
        <p:nvSpPr>
          <p:cNvPr id="57" name="Text Box 16">
            <a:extLst>
              <a:ext uri="{FF2B5EF4-FFF2-40B4-BE49-F238E27FC236}">
                <a16:creationId xmlns:a16="http://schemas.microsoft.com/office/drawing/2014/main" id="{D62031B1-6F5B-4F41-90D3-3796FE6B7A44}"/>
              </a:ext>
            </a:extLst>
          </p:cNvPr>
          <p:cNvSpPr txBox="1">
            <a:spLocks noChangeArrowheads="1"/>
          </p:cNvSpPr>
          <p:nvPr/>
        </p:nvSpPr>
        <p:spPr bwMode="auto">
          <a:xfrm>
            <a:off x="3439262" y="1260670"/>
            <a:ext cx="748874" cy="6010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en-US" sz="1200" b="1" dirty="0">
                <a:solidFill>
                  <a:srgbClr val="000000"/>
                </a:solidFill>
                <a:cs typeface="Arial" pitchFamily="34" charset="0"/>
              </a:rPr>
              <a:t>Name</a:t>
            </a:r>
            <a:br>
              <a:rPr lang="en-US" altLang="en-US" sz="1200" b="1" dirty="0">
                <a:solidFill>
                  <a:srgbClr val="000000"/>
                </a:solidFill>
                <a:cs typeface="Arial" pitchFamily="34" charset="0"/>
              </a:rPr>
            </a:br>
            <a:r>
              <a:rPr lang="en-US" altLang="en-US" sz="1200" b="1" dirty="0">
                <a:solidFill>
                  <a:srgbClr val="000000"/>
                </a:solidFill>
                <a:cs typeface="Arial" pitchFamily="34" charset="0"/>
              </a:rPr>
              <a:t>Surname</a:t>
            </a:r>
            <a:endParaRPr kumimoji="0" lang="en-US" altLang="en-US" sz="1200" b="1" i="0" u="none" strike="noStrike" cap="none" normalizeH="0" baseline="0" dirty="0">
              <a:ln>
                <a:noFill/>
              </a:ln>
              <a:solidFill>
                <a:schemeClr val="tx1"/>
              </a:solidFill>
              <a:effectLst/>
              <a:cs typeface="Arial" pitchFamily="34" charset="0"/>
            </a:endParaRPr>
          </a:p>
        </p:txBody>
      </p:sp>
      <p:sp>
        <p:nvSpPr>
          <p:cNvPr id="58" name="Text Box 16">
            <a:extLst>
              <a:ext uri="{FF2B5EF4-FFF2-40B4-BE49-F238E27FC236}">
                <a16:creationId xmlns:a16="http://schemas.microsoft.com/office/drawing/2014/main" id="{E2490428-F62C-442F-83E5-1353DE1CC80B}"/>
              </a:ext>
            </a:extLst>
          </p:cNvPr>
          <p:cNvSpPr txBox="1">
            <a:spLocks noChangeArrowheads="1"/>
          </p:cNvSpPr>
          <p:nvPr/>
        </p:nvSpPr>
        <p:spPr bwMode="auto">
          <a:xfrm>
            <a:off x="2877106" y="1789725"/>
            <a:ext cx="1311030" cy="45953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just" fontAlgn="base">
              <a:spcBef>
                <a:spcPct val="0"/>
              </a:spcBef>
              <a:spcAft>
                <a:spcPct val="0"/>
              </a:spcAft>
            </a:pPr>
            <a:r>
              <a:rPr lang="en-AU" altLang="en-US" sz="800" dirty="0">
                <a:solidFill>
                  <a:srgbClr val="000000"/>
                </a:solidFill>
                <a:latin typeface="Calibri" pitchFamily="34" charset="0"/>
                <a:cs typeface="Arial" pitchFamily="34" charset="0"/>
              </a:rPr>
              <a:t>Insert information here about this member of the bridal party, a fun fact or how they met. This is good for the guests to get to know who’s who. </a:t>
            </a:r>
            <a:endParaRPr lang="en-US" altLang="en-US" sz="800" dirty="0">
              <a:latin typeface="Arial" pitchFamily="34" charset="0"/>
              <a:cs typeface="Arial" pitchFamily="34" charset="0"/>
            </a:endParaRPr>
          </a:p>
        </p:txBody>
      </p:sp>
      <p:sp>
        <p:nvSpPr>
          <p:cNvPr id="60" name="TextBox 59">
            <a:extLst>
              <a:ext uri="{FF2B5EF4-FFF2-40B4-BE49-F238E27FC236}">
                <a16:creationId xmlns:a16="http://schemas.microsoft.com/office/drawing/2014/main" id="{078B202C-1EC8-4C01-B5F0-0CBD95B6BFC7}"/>
              </a:ext>
            </a:extLst>
          </p:cNvPr>
          <p:cNvSpPr txBox="1"/>
          <p:nvPr/>
        </p:nvSpPr>
        <p:spPr>
          <a:xfrm>
            <a:off x="2919133" y="1275129"/>
            <a:ext cx="556607" cy="523220"/>
          </a:xfrm>
          <a:prstGeom prst="rect">
            <a:avLst/>
          </a:prstGeom>
          <a:solidFill>
            <a:schemeClr val="accent5">
              <a:lumMod val="20000"/>
              <a:lumOff val="80000"/>
            </a:schemeClr>
          </a:solidFill>
          <a:ln>
            <a:solidFill>
              <a:schemeClr val="accent5">
                <a:lumMod val="40000"/>
                <a:lumOff val="60000"/>
              </a:schemeClr>
            </a:solidFill>
          </a:ln>
        </p:spPr>
        <p:txBody>
          <a:bodyPr wrap="square" rtlCol="0">
            <a:spAutoFit/>
          </a:bodyPr>
          <a:lstStyle/>
          <a:p>
            <a:pPr algn="ctr"/>
            <a:br>
              <a:rPr lang="en-AU" sz="400" dirty="0">
                <a:latin typeface="Adobe Caslon Pro" panose="0205050205050A020403" pitchFamily="18" charset="0"/>
              </a:rPr>
            </a:br>
            <a:br>
              <a:rPr lang="en-AU" sz="400" dirty="0">
                <a:latin typeface="Adobe Caslon Pro" panose="0205050205050A020403" pitchFamily="18" charset="0"/>
              </a:rPr>
            </a:br>
            <a:r>
              <a:rPr lang="en-AU" sz="400" dirty="0">
                <a:latin typeface="Raleway Medium" panose="020B0603030101060003" pitchFamily="34" charset="0"/>
              </a:rPr>
              <a:t>Placeholder – Photo of bridal party member</a:t>
            </a:r>
          </a:p>
          <a:p>
            <a:pPr algn="ctr"/>
            <a:endParaRPr lang="en-AU" sz="400" dirty="0">
              <a:latin typeface="Raleway Medium" panose="020B0603030101060003" pitchFamily="34" charset="0"/>
            </a:endParaRPr>
          </a:p>
          <a:p>
            <a:pPr algn="ctr"/>
            <a:endParaRPr lang="en-AU" sz="400" dirty="0"/>
          </a:p>
        </p:txBody>
      </p:sp>
      <p:sp>
        <p:nvSpPr>
          <p:cNvPr id="65" name="Text Box 16">
            <a:extLst>
              <a:ext uri="{FF2B5EF4-FFF2-40B4-BE49-F238E27FC236}">
                <a16:creationId xmlns:a16="http://schemas.microsoft.com/office/drawing/2014/main" id="{FA8C1E18-0D9D-41A3-9A85-1A1A3ED3F492}"/>
              </a:ext>
            </a:extLst>
          </p:cNvPr>
          <p:cNvSpPr txBox="1">
            <a:spLocks noChangeArrowheads="1"/>
          </p:cNvSpPr>
          <p:nvPr/>
        </p:nvSpPr>
        <p:spPr bwMode="auto">
          <a:xfrm>
            <a:off x="765493" y="4993270"/>
            <a:ext cx="748874" cy="6010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en-US" sz="1200" b="1" dirty="0">
                <a:solidFill>
                  <a:srgbClr val="000000"/>
                </a:solidFill>
                <a:cs typeface="Arial" pitchFamily="34" charset="0"/>
              </a:rPr>
              <a:t>Name</a:t>
            </a:r>
            <a:br>
              <a:rPr lang="en-US" altLang="en-US" sz="1200" b="1" dirty="0">
                <a:solidFill>
                  <a:srgbClr val="000000"/>
                </a:solidFill>
                <a:cs typeface="Arial" pitchFamily="34" charset="0"/>
              </a:rPr>
            </a:br>
            <a:r>
              <a:rPr lang="en-US" altLang="en-US" sz="1200" b="1" dirty="0">
                <a:solidFill>
                  <a:srgbClr val="000000"/>
                </a:solidFill>
                <a:cs typeface="Arial" pitchFamily="34" charset="0"/>
              </a:rPr>
              <a:t>Surname</a:t>
            </a:r>
            <a:endParaRPr kumimoji="0" lang="en-US" altLang="en-US" sz="1200" b="1" i="0" u="none" strike="noStrike" cap="none" normalizeH="0" baseline="0" dirty="0">
              <a:ln>
                <a:noFill/>
              </a:ln>
              <a:solidFill>
                <a:schemeClr val="tx1"/>
              </a:solidFill>
              <a:effectLst/>
              <a:cs typeface="Arial" pitchFamily="34" charset="0"/>
            </a:endParaRPr>
          </a:p>
        </p:txBody>
      </p:sp>
      <p:sp>
        <p:nvSpPr>
          <p:cNvPr id="66" name="Text Box 16">
            <a:extLst>
              <a:ext uri="{FF2B5EF4-FFF2-40B4-BE49-F238E27FC236}">
                <a16:creationId xmlns:a16="http://schemas.microsoft.com/office/drawing/2014/main" id="{15DFADED-D65A-4E21-9C1B-1418DDB1E1AF}"/>
              </a:ext>
            </a:extLst>
          </p:cNvPr>
          <p:cNvSpPr txBox="1">
            <a:spLocks noChangeArrowheads="1"/>
          </p:cNvSpPr>
          <p:nvPr/>
        </p:nvSpPr>
        <p:spPr bwMode="auto">
          <a:xfrm>
            <a:off x="203337" y="5522325"/>
            <a:ext cx="1311030" cy="45953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AU" altLang="en-US" sz="800" b="0" i="0" u="none" strike="noStrike" cap="none" normalizeH="0" baseline="0" dirty="0">
                <a:ln>
                  <a:noFill/>
                </a:ln>
                <a:solidFill>
                  <a:srgbClr val="000000"/>
                </a:solidFill>
                <a:effectLst/>
                <a:latin typeface="Calibri" pitchFamily="34" charset="0"/>
                <a:cs typeface="Arial" pitchFamily="34" charset="0"/>
              </a:rPr>
              <a:t>Insert information here about this member of the bridal party, a fun fact or how they met. This is good for the guests to get to know who’s who. </a:t>
            </a:r>
            <a:endParaRPr kumimoji="0" lang="en-US" altLang="en-US" b="0" i="0" u="none" strike="noStrike" cap="none" normalizeH="0" baseline="0" dirty="0">
              <a:ln>
                <a:noFill/>
              </a:ln>
              <a:solidFill>
                <a:schemeClr val="tx1"/>
              </a:solidFill>
              <a:effectLst/>
              <a:latin typeface="Arial" pitchFamily="34" charset="0"/>
              <a:cs typeface="Arial" pitchFamily="34" charset="0"/>
            </a:endParaRPr>
          </a:p>
        </p:txBody>
      </p:sp>
      <p:cxnSp>
        <p:nvCxnSpPr>
          <p:cNvPr id="67" name="Straight Connector 66">
            <a:extLst>
              <a:ext uri="{FF2B5EF4-FFF2-40B4-BE49-F238E27FC236}">
                <a16:creationId xmlns:a16="http://schemas.microsoft.com/office/drawing/2014/main" id="{80B42CF4-0D9F-497A-8097-619FB19B7D1A}"/>
              </a:ext>
            </a:extLst>
          </p:cNvPr>
          <p:cNvCxnSpPr>
            <a:cxnSpLocks/>
          </p:cNvCxnSpPr>
          <p:nvPr/>
        </p:nvCxnSpPr>
        <p:spPr>
          <a:xfrm>
            <a:off x="1544048" y="4941168"/>
            <a:ext cx="0" cy="1407941"/>
          </a:xfrm>
          <a:prstGeom prst="line">
            <a:avLst/>
          </a:prstGeom>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ADBBE1A5-2A7A-4556-A1D4-C8B2507E4418}"/>
              </a:ext>
            </a:extLst>
          </p:cNvPr>
          <p:cNvSpPr txBox="1"/>
          <p:nvPr/>
        </p:nvSpPr>
        <p:spPr>
          <a:xfrm>
            <a:off x="245364" y="5007729"/>
            <a:ext cx="556607" cy="523220"/>
          </a:xfrm>
          <a:prstGeom prst="rect">
            <a:avLst/>
          </a:prstGeom>
          <a:solidFill>
            <a:schemeClr val="accent5">
              <a:lumMod val="20000"/>
              <a:lumOff val="80000"/>
            </a:schemeClr>
          </a:solidFill>
          <a:ln>
            <a:solidFill>
              <a:schemeClr val="accent5">
                <a:lumMod val="40000"/>
                <a:lumOff val="60000"/>
              </a:schemeClr>
            </a:solidFill>
          </a:ln>
        </p:spPr>
        <p:txBody>
          <a:bodyPr wrap="square" rtlCol="0">
            <a:spAutoFit/>
          </a:bodyPr>
          <a:lstStyle/>
          <a:p>
            <a:pPr algn="ctr"/>
            <a:br>
              <a:rPr lang="en-AU" sz="400" dirty="0">
                <a:latin typeface="Adobe Caslon Pro" panose="0205050205050A020403" pitchFamily="18" charset="0"/>
              </a:rPr>
            </a:br>
            <a:br>
              <a:rPr lang="en-AU" sz="400" dirty="0">
                <a:latin typeface="Adobe Caslon Pro" panose="0205050205050A020403" pitchFamily="18" charset="0"/>
              </a:rPr>
            </a:br>
            <a:r>
              <a:rPr lang="en-AU" sz="400" dirty="0">
                <a:latin typeface="Raleway Medium" panose="020B0603030101060003" pitchFamily="34" charset="0"/>
              </a:rPr>
              <a:t>Placeholder – Photo of bridal party member</a:t>
            </a:r>
          </a:p>
          <a:p>
            <a:pPr algn="ctr"/>
            <a:endParaRPr lang="en-AU" sz="400" dirty="0">
              <a:latin typeface="Raleway Medium" panose="020B0603030101060003" pitchFamily="34" charset="0"/>
            </a:endParaRPr>
          </a:p>
          <a:p>
            <a:pPr algn="ctr"/>
            <a:endParaRPr lang="en-AU" sz="400" dirty="0"/>
          </a:p>
        </p:txBody>
      </p:sp>
      <p:sp>
        <p:nvSpPr>
          <p:cNvPr id="69" name="Text Box 16">
            <a:extLst>
              <a:ext uri="{FF2B5EF4-FFF2-40B4-BE49-F238E27FC236}">
                <a16:creationId xmlns:a16="http://schemas.microsoft.com/office/drawing/2014/main" id="{F9B58AE7-20E4-4FF7-A916-97297BFE3F21}"/>
              </a:ext>
            </a:extLst>
          </p:cNvPr>
          <p:cNvSpPr txBox="1">
            <a:spLocks noChangeArrowheads="1"/>
          </p:cNvSpPr>
          <p:nvPr/>
        </p:nvSpPr>
        <p:spPr bwMode="auto">
          <a:xfrm>
            <a:off x="2178211" y="4993270"/>
            <a:ext cx="748874" cy="6010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en-US" sz="1200" b="1" dirty="0">
                <a:solidFill>
                  <a:srgbClr val="000000"/>
                </a:solidFill>
                <a:cs typeface="Arial" pitchFamily="34" charset="0"/>
              </a:rPr>
              <a:t>Name</a:t>
            </a:r>
            <a:br>
              <a:rPr lang="en-US" altLang="en-US" sz="1200" b="1" dirty="0">
                <a:solidFill>
                  <a:srgbClr val="000000"/>
                </a:solidFill>
                <a:cs typeface="Arial" pitchFamily="34" charset="0"/>
              </a:rPr>
            </a:br>
            <a:r>
              <a:rPr lang="en-US" altLang="en-US" sz="1200" b="1" dirty="0">
                <a:solidFill>
                  <a:srgbClr val="000000"/>
                </a:solidFill>
                <a:cs typeface="Arial" pitchFamily="34" charset="0"/>
              </a:rPr>
              <a:t>Surname</a:t>
            </a:r>
            <a:endParaRPr kumimoji="0" lang="en-US" altLang="en-US" sz="1200" b="1" i="0" u="none" strike="noStrike" cap="none" normalizeH="0" baseline="0" dirty="0">
              <a:ln>
                <a:noFill/>
              </a:ln>
              <a:solidFill>
                <a:schemeClr val="tx1"/>
              </a:solidFill>
              <a:effectLst/>
              <a:cs typeface="Arial" pitchFamily="34" charset="0"/>
            </a:endParaRPr>
          </a:p>
        </p:txBody>
      </p:sp>
      <p:sp>
        <p:nvSpPr>
          <p:cNvPr id="70" name="Text Box 16">
            <a:extLst>
              <a:ext uri="{FF2B5EF4-FFF2-40B4-BE49-F238E27FC236}">
                <a16:creationId xmlns:a16="http://schemas.microsoft.com/office/drawing/2014/main" id="{0DCC72AF-A566-49AE-9AC8-5D2338A6B0D7}"/>
              </a:ext>
            </a:extLst>
          </p:cNvPr>
          <p:cNvSpPr txBox="1">
            <a:spLocks noChangeArrowheads="1"/>
          </p:cNvSpPr>
          <p:nvPr/>
        </p:nvSpPr>
        <p:spPr bwMode="auto">
          <a:xfrm>
            <a:off x="1616055" y="5522325"/>
            <a:ext cx="1311030" cy="45953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just" fontAlgn="base">
              <a:spcBef>
                <a:spcPct val="0"/>
              </a:spcBef>
              <a:spcAft>
                <a:spcPct val="0"/>
              </a:spcAft>
            </a:pPr>
            <a:r>
              <a:rPr lang="en-AU" altLang="en-US" sz="800" dirty="0">
                <a:solidFill>
                  <a:srgbClr val="000000"/>
                </a:solidFill>
                <a:latin typeface="Calibri" pitchFamily="34" charset="0"/>
                <a:cs typeface="Arial" pitchFamily="34" charset="0"/>
              </a:rPr>
              <a:t>Insert information here about this member of the bridal party, a fun fact or how they met. This is good for the guests to get to know who’s who. </a:t>
            </a:r>
            <a:endParaRPr lang="en-US" altLang="en-US" sz="800" dirty="0">
              <a:latin typeface="Arial" pitchFamily="34" charset="0"/>
              <a:cs typeface="Arial" pitchFamily="34" charset="0"/>
            </a:endParaRPr>
          </a:p>
        </p:txBody>
      </p:sp>
      <p:cxnSp>
        <p:nvCxnSpPr>
          <p:cNvPr id="71" name="Straight Connector 70">
            <a:extLst>
              <a:ext uri="{FF2B5EF4-FFF2-40B4-BE49-F238E27FC236}">
                <a16:creationId xmlns:a16="http://schemas.microsoft.com/office/drawing/2014/main" id="{9ABF1457-8CED-4078-AC19-F4DBACE36BB8}"/>
              </a:ext>
            </a:extLst>
          </p:cNvPr>
          <p:cNvCxnSpPr>
            <a:cxnSpLocks/>
          </p:cNvCxnSpPr>
          <p:nvPr/>
        </p:nvCxnSpPr>
        <p:spPr>
          <a:xfrm>
            <a:off x="2956766" y="4941168"/>
            <a:ext cx="0" cy="1407941"/>
          </a:xfrm>
          <a:prstGeom prst="line">
            <a:avLst/>
          </a:prstGeom>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C5ABE088-3817-4EE6-BB16-DD2879BAFEF0}"/>
              </a:ext>
            </a:extLst>
          </p:cNvPr>
          <p:cNvSpPr txBox="1"/>
          <p:nvPr/>
        </p:nvSpPr>
        <p:spPr>
          <a:xfrm>
            <a:off x="1658082" y="5007729"/>
            <a:ext cx="556607" cy="523220"/>
          </a:xfrm>
          <a:prstGeom prst="rect">
            <a:avLst/>
          </a:prstGeom>
          <a:solidFill>
            <a:schemeClr val="accent5">
              <a:lumMod val="20000"/>
              <a:lumOff val="80000"/>
            </a:schemeClr>
          </a:solidFill>
          <a:ln>
            <a:solidFill>
              <a:schemeClr val="accent5">
                <a:lumMod val="40000"/>
                <a:lumOff val="60000"/>
              </a:schemeClr>
            </a:solidFill>
          </a:ln>
        </p:spPr>
        <p:txBody>
          <a:bodyPr wrap="square" rtlCol="0">
            <a:spAutoFit/>
          </a:bodyPr>
          <a:lstStyle/>
          <a:p>
            <a:pPr algn="ctr"/>
            <a:br>
              <a:rPr lang="en-AU" sz="400" dirty="0">
                <a:latin typeface="Adobe Caslon Pro" panose="0205050205050A020403" pitchFamily="18" charset="0"/>
              </a:rPr>
            </a:br>
            <a:br>
              <a:rPr lang="en-AU" sz="400" dirty="0">
                <a:latin typeface="Adobe Caslon Pro" panose="0205050205050A020403" pitchFamily="18" charset="0"/>
              </a:rPr>
            </a:br>
            <a:r>
              <a:rPr lang="en-AU" sz="400" dirty="0">
                <a:latin typeface="Raleway Medium" panose="020B0603030101060003" pitchFamily="34" charset="0"/>
              </a:rPr>
              <a:t>Placeholder – Photo of bridal party member</a:t>
            </a:r>
          </a:p>
          <a:p>
            <a:pPr algn="ctr"/>
            <a:endParaRPr lang="en-AU" sz="400" dirty="0">
              <a:latin typeface="Raleway Medium" panose="020B0603030101060003" pitchFamily="34" charset="0"/>
            </a:endParaRPr>
          </a:p>
          <a:p>
            <a:pPr algn="ctr"/>
            <a:endParaRPr lang="en-AU" sz="400" dirty="0"/>
          </a:p>
        </p:txBody>
      </p:sp>
      <p:sp>
        <p:nvSpPr>
          <p:cNvPr id="73" name="Text Box 16">
            <a:extLst>
              <a:ext uri="{FF2B5EF4-FFF2-40B4-BE49-F238E27FC236}">
                <a16:creationId xmlns:a16="http://schemas.microsoft.com/office/drawing/2014/main" id="{8644B7AC-5FD0-4C54-90A0-2AE5417B57DA}"/>
              </a:ext>
            </a:extLst>
          </p:cNvPr>
          <p:cNvSpPr txBox="1">
            <a:spLocks noChangeArrowheads="1"/>
          </p:cNvSpPr>
          <p:nvPr/>
        </p:nvSpPr>
        <p:spPr bwMode="auto">
          <a:xfrm>
            <a:off x="3535095" y="5010179"/>
            <a:ext cx="748874" cy="601063"/>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altLang="en-US" sz="1200" b="1" dirty="0">
                <a:solidFill>
                  <a:srgbClr val="000000"/>
                </a:solidFill>
                <a:cs typeface="Arial" pitchFamily="34" charset="0"/>
              </a:rPr>
              <a:t>Name</a:t>
            </a:r>
            <a:br>
              <a:rPr lang="en-US" altLang="en-US" sz="1200" b="1" dirty="0">
                <a:solidFill>
                  <a:srgbClr val="000000"/>
                </a:solidFill>
                <a:cs typeface="Arial" pitchFamily="34" charset="0"/>
              </a:rPr>
            </a:br>
            <a:r>
              <a:rPr lang="en-US" altLang="en-US" sz="1200" b="1" dirty="0">
                <a:solidFill>
                  <a:srgbClr val="000000"/>
                </a:solidFill>
                <a:cs typeface="Arial" pitchFamily="34" charset="0"/>
              </a:rPr>
              <a:t>Surname</a:t>
            </a:r>
            <a:endParaRPr kumimoji="0" lang="en-US" altLang="en-US" sz="1200" b="1" i="0" u="none" strike="noStrike" cap="none" normalizeH="0" baseline="0" dirty="0">
              <a:ln>
                <a:noFill/>
              </a:ln>
              <a:solidFill>
                <a:schemeClr val="tx1"/>
              </a:solidFill>
              <a:effectLst/>
              <a:cs typeface="Arial" pitchFamily="34" charset="0"/>
            </a:endParaRPr>
          </a:p>
        </p:txBody>
      </p:sp>
      <p:sp>
        <p:nvSpPr>
          <p:cNvPr id="74" name="Text Box 16">
            <a:extLst>
              <a:ext uri="{FF2B5EF4-FFF2-40B4-BE49-F238E27FC236}">
                <a16:creationId xmlns:a16="http://schemas.microsoft.com/office/drawing/2014/main" id="{C8718FC2-0752-4EC5-9422-7A3CC317D75C}"/>
              </a:ext>
            </a:extLst>
          </p:cNvPr>
          <p:cNvSpPr txBox="1">
            <a:spLocks noChangeArrowheads="1"/>
          </p:cNvSpPr>
          <p:nvPr/>
        </p:nvSpPr>
        <p:spPr bwMode="auto">
          <a:xfrm>
            <a:off x="2972939" y="5539234"/>
            <a:ext cx="1311030" cy="45953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lvl="0" algn="just" fontAlgn="base">
              <a:spcBef>
                <a:spcPct val="0"/>
              </a:spcBef>
              <a:spcAft>
                <a:spcPct val="0"/>
              </a:spcAft>
            </a:pPr>
            <a:r>
              <a:rPr lang="en-AU" altLang="en-US" sz="800" dirty="0">
                <a:solidFill>
                  <a:srgbClr val="000000"/>
                </a:solidFill>
                <a:latin typeface="Calibri" pitchFamily="34" charset="0"/>
                <a:cs typeface="Arial" pitchFamily="34" charset="0"/>
              </a:rPr>
              <a:t>Insert information here about this member of the bridal party, a fun fact or how they met. This is good for the guests to get to know who’s who. </a:t>
            </a:r>
            <a:endParaRPr lang="en-US" altLang="en-US" sz="800" dirty="0">
              <a:latin typeface="Arial" pitchFamily="34" charset="0"/>
              <a:cs typeface="Arial" pitchFamily="34" charset="0"/>
            </a:endParaRPr>
          </a:p>
        </p:txBody>
      </p:sp>
      <p:sp>
        <p:nvSpPr>
          <p:cNvPr id="75" name="TextBox 74">
            <a:extLst>
              <a:ext uri="{FF2B5EF4-FFF2-40B4-BE49-F238E27FC236}">
                <a16:creationId xmlns:a16="http://schemas.microsoft.com/office/drawing/2014/main" id="{1D0DA9A8-E566-4CED-A3F6-F99EEA065070}"/>
              </a:ext>
            </a:extLst>
          </p:cNvPr>
          <p:cNvSpPr txBox="1"/>
          <p:nvPr/>
        </p:nvSpPr>
        <p:spPr>
          <a:xfrm>
            <a:off x="3014966" y="5024638"/>
            <a:ext cx="556607" cy="523220"/>
          </a:xfrm>
          <a:prstGeom prst="rect">
            <a:avLst/>
          </a:prstGeom>
          <a:solidFill>
            <a:schemeClr val="accent5">
              <a:lumMod val="20000"/>
              <a:lumOff val="80000"/>
            </a:schemeClr>
          </a:solidFill>
          <a:ln>
            <a:solidFill>
              <a:schemeClr val="accent5">
                <a:lumMod val="40000"/>
                <a:lumOff val="60000"/>
              </a:schemeClr>
            </a:solidFill>
          </a:ln>
        </p:spPr>
        <p:txBody>
          <a:bodyPr wrap="square" rtlCol="0">
            <a:spAutoFit/>
          </a:bodyPr>
          <a:lstStyle/>
          <a:p>
            <a:pPr algn="ctr"/>
            <a:br>
              <a:rPr lang="en-AU" sz="400" dirty="0">
                <a:latin typeface="Adobe Caslon Pro" panose="0205050205050A020403" pitchFamily="18" charset="0"/>
              </a:rPr>
            </a:br>
            <a:br>
              <a:rPr lang="en-AU" sz="400" dirty="0">
                <a:latin typeface="Adobe Caslon Pro" panose="0205050205050A020403" pitchFamily="18" charset="0"/>
              </a:rPr>
            </a:br>
            <a:r>
              <a:rPr lang="en-AU" sz="400" dirty="0">
                <a:latin typeface="Raleway Medium" panose="020B0603030101060003" pitchFamily="34" charset="0"/>
              </a:rPr>
              <a:t>Placeholder – Photo of bridal party member</a:t>
            </a:r>
          </a:p>
          <a:p>
            <a:pPr algn="ctr"/>
            <a:endParaRPr lang="en-AU" sz="400" dirty="0">
              <a:latin typeface="Raleway Medium" panose="020B0603030101060003" pitchFamily="34" charset="0"/>
            </a:endParaRPr>
          </a:p>
          <a:p>
            <a:pPr algn="ctr"/>
            <a:endParaRPr lang="en-AU" sz="400" dirty="0"/>
          </a:p>
        </p:txBody>
      </p:sp>
      <p:sp>
        <p:nvSpPr>
          <p:cNvPr id="76" name="TextBox 75">
            <a:extLst>
              <a:ext uri="{FF2B5EF4-FFF2-40B4-BE49-F238E27FC236}">
                <a16:creationId xmlns:a16="http://schemas.microsoft.com/office/drawing/2014/main" id="{9ABA2BFE-0FD4-4507-AF45-187A61D773D3}"/>
              </a:ext>
            </a:extLst>
          </p:cNvPr>
          <p:cNvSpPr txBox="1"/>
          <p:nvPr/>
        </p:nvSpPr>
        <p:spPr>
          <a:xfrm>
            <a:off x="4728400" y="3189788"/>
            <a:ext cx="2132895" cy="3139321"/>
          </a:xfrm>
          <a:prstGeom prst="rect">
            <a:avLst/>
          </a:prstGeom>
          <a:solidFill>
            <a:schemeClr val="accent5">
              <a:lumMod val="20000"/>
              <a:lumOff val="80000"/>
            </a:schemeClr>
          </a:solidFill>
          <a:ln>
            <a:solidFill>
              <a:schemeClr val="accent5">
                <a:lumMod val="40000"/>
                <a:lumOff val="60000"/>
              </a:schemeClr>
            </a:solidFill>
          </a:ln>
        </p:spPr>
        <p:txBody>
          <a:bodyPr wrap="square" rtlCol="0">
            <a:spAutoFit/>
          </a:bodyPr>
          <a:lstStyle/>
          <a:p>
            <a:pPr algn="ctr"/>
            <a:br>
              <a:rPr lang="en-AU" dirty="0">
                <a:latin typeface="Adobe Caslon Pro" panose="0205050205050A020403" pitchFamily="18" charset="0"/>
              </a:rPr>
            </a:br>
            <a:br>
              <a:rPr lang="en-AU" dirty="0">
                <a:latin typeface="Adobe Caslon Pro" panose="0205050205050A020403" pitchFamily="18" charset="0"/>
              </a:rPr>
            </a:br>
            <a:endParaRPr lang="en-AU" dirty="0">
              <a:latin typeface="Adobe Caslon Pro" panose="0205050205050A020403" pitchFamily="18" charset="0"/>
            </a:endParaRPr>
          </a:p>
          <a:p>
            <a:pPr algn="ctr"/>
            <a:r>
              <a:rPr lang="en-AU" dirty="0">
                <a:latin typeface="Raleway Medium" panose="020B0603030101060003" pitchFamily="34" charset="0"/>
              </a:rPr>
              <a:t>Placeholder – Photo</a:t>
            </a:r>
          </a:p>
          <a:p>
            <a:pPr algn="ctr"/>
            <a:endParaRPr lang="en-AU" dirty="0">
              <a:latin typeface="Raleway Medium" panose="020B0603030101060003" pitchFamily="34" charset="0"/>
            </a:endParaRPr>
          </a:p>
          <a:p>
            <a:pPr algn="ctr"/>
            <a:endParaRPr lang="en-AU" dirty="0">
              <a:latin typeface="Raleway Medium" panose="020B0603030101060003" pitchFamily="34" charset="0"/>
            </a:endParaRPr>
          </a:p>
          <a:p>
            <a:pPr algn="ctr"/>
            <a:endParaRPr lang="en-AU" dirty="0">
              <a:latin typeface="Raleway Medium" panose="020B0603030101060003" pitchFamily="34" charset="0"/>
            </a:endParaRPr>
          </a:p>
          <a:p>
            <a:pPr algn="ctr"/>
            <a:endParaRPr lang="en-AU" dirty="0">
              <a:latin typeface="Raleway Medium" panose="020B0603030101060003" pitchFamily="34" charset="0"/>
            </a:endParaRPr>
          </a:p>
          <a:p>
            <a:pPr algn="ctr"/>
            <a:endParaRPr lang="en-AU" dirty="0">
              <a:latin typeface="Raleway Medium" panose="020B0603030101060003" pitchFamily="34" charset="0"/>
            </a:endParaRPr>
          </a:p>
          <a:p>
            <a:pPr algn="ctr"/>
            <a:endParaRPr lang="en-AU" dirty="0"/>
          </a:p>
        </p:txBody>
      </p:sp>
    </p:spTree>
    <p:extLst>
      <p:ext uri="{BB962C8B-B14F-4D97-AF65-F5344CB8AC3E}">
        <p14:creationId xmlns:p14="http://schemas.microsoft.com/office/powerpoint/2010/main" val="21244791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2828</TotalTime>
  <Words>1265</Words>
  <Application>Microsoft Office PowerPoint</Application>
  <PresentationFormat>On-screen Show (4:3)</PresentationFormat>
  <Paragraphs>162</Paragraphs>
  <Slides>2</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vt:i4>
      </vt:variant>
    </vt:vector>
  </HeadingPairs>
  <TitlesOfParts>
    <vt:vector size="16" baseType="lpstr">
      <vt:lpstr>Adobe Caslon Pro</vt:lpstr>
      <vt:lpstr>Arial</vt:lpstr>
      <vt:lpstr>Arno Pro</vt:lpstr>
      <vt:lpstr>Calibri</vt:lpstr>
      <vt:lpstr>Franklin Gothic Book</vt:lpstr>
      <vt:lpstr>Franklin Gothic Demi Cond</vt:lpstr>
      <vt:lpstr>Lobster</vt:lpstr>
      <vt:lpstr>Merriweather Sans Light</vt:lpstr>
      <vt:lpstr>MV Boli</vt:lpstr>
      <vt:lpstr>Old English Text MT</vt:lpstr>
      <vt:lpstr>Raleway Medium</vt:lpstr>
      <vt:lpstr>Rockwell</vt:lpstr>
      <vt:lpstr>Rockwell Condensed</vt:lpstr>
      <vt:lpstr>Office Theme</vt:lpstr>
      <vt:lpstr>PowerPoint Presentation</vt:lpstr>
      <vt:lpstr>PowerPoint Presentation</vt:lpstr>
    </vt:vector>
  </TitlesOfParts>
  <Company>Rio Tinto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Archbold, Nicole (RTS)</dc:creator>
  <cp:lastModifiedBy>Daniel Lutvey</cp:lastModifiedBy>
  <cp:revision>65</cp:revision>
  <cp:lastPrinted>2016-11-08T23:07:47Z</cp:lastPrinted>
  <dcterms:created xsi:type="dcterms:W3CDTF">2016-11-05T04:36:51Z</dcterms:created>
  <dcterms:modified xsi:type="dcterms:W3CDTF">2020-02-17T22:25:12Z</dcterms:modified>
</cp:coreProperties>
</file>